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38"/>
  </p:notesMasterIdLst>
  <p:sldIdLst>
    <p:sldId id="256" r:id="rId5"/>
    <p:sldId id="273" r:id="rId6"/>
    <p:sldId id="290" r:id="rId7"/>
    <p:sldId id="302" r:id="rId8"/>
    <p:sldId id="289" r:id="rId9"/>
    <p:sldId id="291" r:id="rId10"/>
    <p:sldId id="292" r:id="rId11"/>
    <p:sldId id="293" r:id="rId12"/>
    <p:sldId id="296" r:id="rId13"/>
    <p:sldId id="297" r:id="rId14"/>
    <p:sldId id="299" r:id="rId15"/>
    <p:sldId id="298" r:id="rId16"/>
    <p:sldId id="300" r:id="rId17"/>
    <p:sldId id="301" r:id="rId18"/>
    <p:sldId id="288" r:id="rId19"/>
    <p:sldId id="303" r:id="rId20"/>
    <p:sldId id="274" r:id="rId21"/>
    <p:sldId id="275" r:id="rId22"/>
    <p:sldId id="276" r:id="rId23"/>
    <p:sldId id="279" r:id="rId24"/>
    <p:sldId id="280" r:id="rId25"/>
    <p:sldId id="282" r:id="rId26"/>
    <p:sldId id="281" r:id="rId27"/>
    <p:sldId id="283" r:id="rId28"/>
    <p:sldId id="284" r:id="rId29"/>
    <p:sldId id="285" r:id="rId30"/>
    <p:sldId id="286" r:id="rId31"/>
    <p:sldId id="287" r:id="rId32"/>
    <p:sldId id="304" r:id="rId33"/>
    <p:sldId id="305" r:id="rId34"/>
    <p:sldId id="306" r:id="rId35"/>
    <p:sldId id="307" r:id="rId36"/>
    <p:sldId id="272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AA6F1"/>
    <a:srgbClr val="E30613"/>
    <a:srgbClr val="FFFFFF"/>
    <a:srgbClr val="576BE3"/>
    <a:srgbClr val="7889ED"/>
    <a:srgbClr val="9E71AC"/>
    <a:srgbClr val="84468D"/>
    <a:srgbClr val="6A1F7A"/>
    <a:srgbClr val="E5E8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3533" autoAdjust="0"/>
    <p:restoredTop sz="86418"/>
  </p:normalViewPr>
  <p:slideViewPr>
    <p:cSldViewPr snapToGrid="0">
      <p:cViewPr varScale="1">
        <p:scale>
          <a:sx n="69" d="100"/>
          <a:sy n="69" d="100"/>
        </p:scale>
        <p:origin x="236" y="4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7AE1E7-346C-4A4E-8167-247A92DBB887}" type="datetimeFigureOut">
              <a:rPr lang="en-US" smtClean="0"/>
              <a:t>3/21/2023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3E675E-B2DC-5A4F-8404-003BB83847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8157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3E675E-B2DC-5A4F-8404-003BB838478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0546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379122" y="1334641"/>
            <a:ext cx="4183478" cy="2627759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4000">
                <a:solidFill>
                  <a:schemeClr val="bg1"/>
                </a:solidFill>
              </a:defRPr>
            </a:lvl1pPr>
          </a:lstStyle>
          <a:p>
            <a:r>
              <a:rPr lang="vi-VN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421081" y="5197642"/>
            <a:ext cx="4141519" cy="294180"/>
          </a:xfrm>
        </p:spPr>
        <p:txBody>
          <a:bodyPr anchor="b">
            <a:normAutofit/>
          </a:bodyPr>
          <a:lstStyle>
            <a:lvl1pPr marL="0" indent="0" algn="l">
              <a:buNone/>
              <a:defRPr sz="16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err="1"/>
              <a:t>Xxth</a:t>
            </a:r>
            <a:r>
              <a:rPr lang="en-US" dirty="0"/>
              <a:t> Month Year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E016DEE-461E-8142-933E-3358189B4376}"/>
              </a:ext>
            </a:extLst>
          </p:cNvPr>
          <p:cNvSpPr/>
          <p:nvPr userDrawn="1"/>
        </p:nvSpPr>
        <p:spPr>
          <a:xfrm>
            <a:off x="1013362" y="923161"/>
            <a:ext cx="4831080" cy="4831080"/>
          </a:xfrm>
          <a:prstGeom prst="rect">
            <a:avLst/>
          </a:prstGeom>
          <a:noFill/>
          <a:ln w="889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A picture containing red, animal, dark, small&#10;&#10;Description automatically generated">
            <a:extLst>
              <a:ext uri="{FF2B5EF4-FFF2-40B4-BE49-F238E27FC236}">
                <a16:creationId xmlns:a16="http://schemas.microsoft.com/office/drawing/2014/main" id="{16B929F3-C061-7E4D-82FB-C509EF4B262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1613" y="1316434"/>
            <a:ext cx="7457025" cy="5477094"/>
          </a:xfrm>
          <a:prstGeom prst="rect">
            <a:avLst/>
          </a:prstGeom>
        </p:spPr>
      </p:pic>
      <p:pic>
        <p:nvPicPr>
          <p:cNvPr id="16" name="Picture 15" descr="A picture containing black, white, sign&#10;&#10;Description automatically generated">
            <a:extLst>
              <a:ext uri="{FF2B5EF4-FFF2-40B4-BE49-F238E27FC236}">
                <a16:creationId xmlns:a16="http://schemas.microsoft.com/office/drawing/2014/main" id="{B92ECE31-D35A-B946-82AF-D81DDE9A982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7906" y="207938"/>
            <a:ext cx="1732280" cy="1732280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775B8D6-D55E-AF41-85E0-316884541C74}"/>
              </a:ext>
            </a:extLst>
          </p:cNvPr>
          <p:cNvCxnSpPr>
            <a:cxnSpLocks/>
          </p:cNvCxnSpPr>
          <p:nvPr userDrawn="1"/>
        </p:nvCxnSpPr>
        <p:spPr>
          <a:xfrm>
            <a:off x="5844442" y="1581720"/>
            <a:ext cx="0" cy="2172133"/>
          </a:xfrm>
          <a:prstGeom prst="line">
            <a:avLst/>
          </a:prstGeom>
          <a:ln w="889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Content Placeholder 42">
            <a:extLst>
              <a:ext uri="{FF2B5EF4-FFF2-40B4-BE49-F238E27FC236}">
                <a16:creationId xmlns:a16="http://schemas.microsoft.com/office/drawing/2014/main" id="{0A7EA0D9-6DD4-2447-879D-BD3CE832F26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400101" y="4732420"/>
            <a:ext cx="4183478" cy="429561"/>
          </a:xfrm>
        </p:spPr>
        <p:txBody>
          <a:bodyPr anchor="b">
            <a:normAutofit/>
          </a:bodyPr>
          <a:lstStyle>
            <a:lvl1pPr marL="0" indent="0">
              <a:buNone/>
              <a:defRPr sz="16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Name/Company</a:t>
            </a:r>
          </a:p>
        </p:txBody>
      </p:sp>
    </p:spTree>
    <p:extLst>
      <p:ext uri="{BB962C8B-B14F-4D97-AF65-F5344CB8AC3E}">
        <p14:creationId xmlns:p14="http://schemas.microsoft.com/office/powerpoint/2010/main" val="32193871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405446"/>
            <a:ext cx="10515600" cy="538696"/>
          </a:xfrm>
        </p:spPr>
        <p:txBody>
          <a:bodyPr anchor="t">
            <a:noAutofit/>
          </a:bodyPr>
          <a:lstStyle>
            <a:lvl1pPr algn="l">
              <a:defRPr sz="3200">
                <a:solidFill>
                  <a:schemeClr val="bg1"/>
                </a:solidFill>
              </a:defRPr>
            </a:lvl1pPr>
          </a:lstStyle>
          <a:p>
            <a:r>
              <a:rPr lang="vi-VN" dirty="0"/>
              <a:t>Main heading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4363AEA-A5E7-A843-856B-1C2077A26126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838199" y="1596413"/>
            <a:ext cx="5411993" cy="419008"/>
          </a:xfrm>
        </p:spPr>
        <p:txBody>
          <a:bodyPr>
            <a:noAutofit/>
          </a:bodyPr>
          <a:lstStyle>
            <a:lvl1pPr marL="0" indent="0" algn="l">
              <a:buNone/>
              <a:defRPr sz="20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Sub-Heading Here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99487C25-F7F6-A142-9A03-A8B5FA05D9F6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838200" y="2036432"/>
            <a:ext cx="5411993" cy="3672991"/>
          </a:xfrm>
        </p:spPr>
        <p:txBody>
          <a:bodyPr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ct val="120000"/>
              <a:buFont typeface="Wingdings" pitchFamily="2" charset="2"/>
              <a:buChar char="§"/>
              <a:tabLst/>
              <a:defRPr sz="1600">
                <a:solidFill>
                  <a:schemeClr val="bg1"/>
                </a:solidFill>
              </a:defRPr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ct val="120000"/>
              <a:tabLst/>
              <a:defRPr/>
            </a:pPr>
            <a:r>
              <a:rPr lang="en-US" dirty="0" err="1"/>
              <a:t>Laceperum</a:t>
            </a:r>
            <a:r>
              <a:rPr lang="en-US" dirty="0"/>
              <a:t> </a:t>
            </a:r>
            <a:r>
              <a:rPr lang="en-US" dirty="0" err="1"/>
              <a:t>volenectae</a:t>
            </a:r>
            <a:r>
              <a:rPr lang="en-US" dirty="0"/>
              <a:t> num </a:t>
            </a:r>
            <a:r>
              <a:rPr lang="en-US" dirty="0" err="1"/>
              <a:t>quatios</a:t>
            </a:r>
            <a:endParaRPr lang="en-US" dirty="0"/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ct val="120000"/>
              <a:tabLst/>
              <a:defRPr/>
            </a:pPr>
            <a:r>
              <a:rPr lang="en-US" dirty="0" err="1"/>
              <a:t>Moditaqui</a:t>
            </a:r>
            <a:r>
              <a:rPr lang="en-US" dirty="0"/>
              <a:t> </a:t>
            </a:r>
            <a:r>
              <a:rPr lang="en-US" dirty="0" err="1"/>
              <a:t>dusam</a:t>
            </a:r>
            <a:r>
              <a:rPr lang="en-US" dirty="0"/>
              <a:t>, </a:t>
            </a:r>
            <a:r>
              <a:rPr lang="en-US" dirty="0" err="1"/>
              <a:t>sam</a:t>
            </a:r>
            <a:r>
              <a:rPr lang="en-US" dirty="0"/>
              <a:t> vel </a:t>
            </a:r>
            <a:r>
              <a:rPr lang="en-US" dirty="0" err="1"/>
              <a:t>evendig</a:t>
            </a:r>
            <a:r>
              <a:rPr lang="en-US" dirty="0"/>
              <a:t> 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ct val="120000"/>
              <a:tabLst/>
              <a:defRPr/>
            </a:pPr>
            <a:r>
              <a:rPr lang="en-US" dirty="0" err="1"/>
              <a:t>Nistibusae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rerupidLaceperum</a:t>
            </a:r>
            <a:r>
              <a:rPr lang="en-US" dirty="0"/>
              <a:t> 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ct val="120000"/>
              <a:tabLst/>
              <a:defRPr/>
            </a:pPr>
            <a:r>
              <a:rPr lang="en-US" dirty="0" err="1"/>
              <a:t>Volenectae</a:t>
            </a:r>
            <a:r>
              <a:rPr lang="en-US" dirty="0"/>
              <a:t> num </a:t>
            </a:r>
            <a:r>
              <a:rPr lang="en-US" dirty="0" err="1"/>
              <a:t>quatios</a:t>
            </a:r>
            <a:r>
              <a:rPr lang="en-US" dirty="0"/>
              <a:t> </a:t>
            </a:r>
            <a:r>
              <a:rPr lang="en-US" dirty="0" err="1"/>
              <a:t>moditaqui</a:t>
            </a:r>
            <a:r>
              <a:rPr lang="en-US" dirty="0"/>
              <a:t> </a:t>
            </a:r>
            <a:r>
              <a:rPr lang="en-US" dirty="0" err="1"/>
              <a:t>dusam</a:t>
            </a:r>
            <a:endParaRPr lang="en-US" dirty="0"/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ct val="120000"/>
              <a:tabLst/>
              <a:defRPr/>
            </a:pPr>
            <a:r>
              <a:rPr lang="en-US" dirty="0"/>
              <a:t>Sam vel </a:t>
            </a:r>
            <a:r>
              <a:rPr lang="en-US" dirty="0" err="1"/>
              <a:t>evendig</a:t>
            </a:r>
            <a:r>
              <a:rPr lang="en-US" dirty="0"/>
              <a:t> </a:t>
            </a:r>
            <a:r>
              <a:rPr lang="en-US" dirty="0" err="1"/>
              <a:t>nistibusae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rerupidLaceperum</a:t>
            </a:r>
            <a:r>
              <a:rPr lang="en-US" dirty="0"/>
              <a:t> </a:t>
            </a:r>
            <a:r>
              <a:rPr lang="en-US" dirty="0" err="1"/>
              <a:t>volenectae</a:t>
            </a:r>
            <a:r>
              <a:rPr lang="en-US" dirty="0"/>
              <a:t> num </a:t>
            </a:r>
            <a:r>
              <a:rPr lang="en-US" dirty="0" err="1"/>
              <a:t>quatios</a:t>
            </a:r>
            <a:r>
              <a:rPr lang="en-US" dirty="0"/>
              <a:t> </a:t>
            </a:r>
            <a:r>
              <a:rPr lang="en-US" dirty="0" err="1"/>
              <a:t>moditaqui</a:t>
            </a:r>
            <a:r>
              <a:rPr lang="en-US" dirty="0"/>
              <a:t> </a:t>
            </a:r>
            <a:r>
              <a:rPr lang="en-US" dirty="0" err="1"/>
              <a:t>dusam</a:t>
            </a:r>
            <a:r>
              <a:rPr lang="en-US" dirty="0"/>
              <a:t>, </a:t>
            </a:r>
            <a:r>
              <a:rPr lang="en-US" dirty="0" err="1"/>
              <a:t>sam</a:t>
            </a:r>
            <a:r>
              <a:rPr lang="en-US" dirty="0"/>
              <a:t> vel </a:t>
            </a:r>
            <a:r>
              <a:rPr lang="en-US" dirty="0" err="1"/>
              <a:t>evendig</a:t>
            </a:r>
            <a:r>
              <a:rPr lang="en-US" dirty="0"/>
              <a:t> </a:t>
            </a:r>
            <a:r>
              <a:rPr lang="en-US" dirty="0" err="1"/>
              <a:t>nistibusae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rerupid</a:t>
            </a:r>
            <a:endParaRPr lang="en-US" dirty="0"/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ct val="120000"/>
              <a:tabLst/>
              <a:defRPr/>
            </a:pPr>
            <a:r>
              <a:rPr lang="en-US" dirty="0" err="1"/>
              <a:t>Laceperum</a:t>
            </a:r>
            <a:r>
              <a:rPr lang="en-US" dirty="0"/>
              <a:t> </a:t>
            </a:r>
            <a:r>
              <a:rPr lang="en-US" dirty="0" err="1"/>
              <a:t>volenectae</a:t>
            </a:r>
            <a:r>
              <a:rPr lang="en-US" dirty="0"/>
              <a:t> num </a:t>
            </a:r>
            <a:r>
              <a:rPr lang="en-US" dirty="0" err="1"/>
              <a:t>quatios</a:t>
            </a:r>
            <a:r>
              <a:rPr lang="en-US" dirty="0"/>
              <a:t> </a:t>
            </a:r>
            <a:r>
              <a:rPr lang="en-US" dirty="0" err="1"/>
              <a:t>moditaqui</a:t>
            </a:r>
            <a:r>
              <a:rPr lang="en-US" dirty="0"/>
              <a:t> </a:t>
            </a:r>
            <a:r>
              <a:rPr lang="en-US" dirty="0" err="1"/>
              <a:t>dusam</a:t>
            </a:r>
            <a:r>
              <a:rPr lang="en-US" dirty="0"/>
              <a:t>, </a:t>
            </a:r>
            <a:r>
              <a:rPr lang="en-US" dirty="0" err="1"/>
              <a:t>sam</a:t>
            </a:r>
            <a:r>
              <a:rPr lang="en-US" dirty="0"/>
              <a:t> vel </a:t>
            </a:r>
            <a:r>
              <a:rPr lang="en-US" dirty="0" err="1"/>
              <a:t>evendig</a:t>
            </a:r>
            <a:r>
              <a:rPr lang="en-US" dirty="0"/>
              <a:t> </a:t>
            </a:r>
            <a:r>
              <a:rPr lang="en-US" dirty="0" err="1"/>
              <a:t>nistibusae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rerupid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ct val="120000"/>
              <a:buFont typeface="Arial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ct val="120000"/>
              <a:buFont typeface="Arial"/>
              <a:buNone/>
              <a:tabLst/>
              <a:defRPr/>
            </a:pPr>
            <a:endParaRPr lang="en-US" dirty="0"/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7404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Content Placeholder 70">
            <a:extLst>
              <a:ext uri="{FF2B5EF4-FFF2-40B4-BE49-F238E27FC236}">
                <a16:creationId xmlns:a16="http://schemas.microsoft.com/office/drawing/2014/main" id="{CCD0D239-06F4-4D41-851A-CE0DA02ED2DC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8552984" y="2057076"/>
            <a:ext cx="2800815" cy="1413579"/>
          </a:xfrm>
          <a:noFill/>
          <a:ln w="88900">
            <a:solidFill>
              <a:schemeClr val="bg1"/>
            </a:solidFill>
            <a:miter lim="800000"/>
          </a:ln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405446"/>
            <a:ext cx="10515600" cy="538696"/>
          </a:xfrm>
        </p:spPr>
        <p:txBody>
          <a:bodyPr anchor="t">
            <a:noAutofit/>
          </a:bodyPr>
          <a:lstStyle>
            <a:lvl1pPr algn="l">
              <a:defRPr sz="3200">
                <a:solidFill>
                  <a:schemeClr val="bg1"/>
                </a:solidFill>
              </a:defRPr>
            </a:lvl1pPr>
          </a:lstStyle>
          <a:p>
            <a:r>
              <a:rPr lang="vi-VN" dirty="0"/>
              <a:t>Main heading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4363AEA-A5E7-A843-856B-1C2077A26126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838199" y="1596413"/>
            <a:ext cx="5411993" cy="419008"/>
          </a:xfrm>
        </p:spPr>
        <p:txBody>
          <a:bodyPr>
            <a:noAutofit/>
          </a:bodyPr>
          <a:lstStyle>
            <a:lvl1pPr marL="0" indent="0" algn="l">
              <a:buNone/>
              <a:defRPr sz="20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Sub-Heading Here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99487C25-F7F6-A142-9A03-A8B5FA05D9F6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838200" y="2036433"/>
            <a:ext cx="5411993" cy="2008442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ct val="120000"/>
              <a:buFont typeface="Arial"/>
              <a:buNone/>
              <a:tabLst/>
              <a:defRPr sz="160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ct val="120000"/>
              <a:buFont typeface="Arial"/>
              <a:buNone/>
              <a:tabLst/>
              <a:defRPr/>
            </a:pPr>
            <a:r>
              <a:rPr lang="en-US" dirty="0" err="1"/>
              <a:t>Laceperum</a:t>
            </a:r>
            <a:r>
              <a:rPr lang="en-US" dirty="0"/>
              <a:t> </a:t>
            </a:r>
            <a:r>
              <a:rPr lang="en-US" dirty="0" err="1"/>
              <a:t>volenectae</a:t>
            </a:r>
            <a:r>
              <a:rPr lang="en-US" dirty="0"/>
              <a:t> num </a:t>
            </a:r>
            <a:r>
              <a:rPr lang="en-US" dirty="0" err="1"/>
              <a:t>quatios</a:t>
            </a:r>
            <a:r>
              <a:rPr lang="en-US" dirty="0"/>
              <a:t> </a:t>
            </a:r>
            <a:r>
              <a:rPr lang="en-US" dirty="0" err="1"/>
              <a:t>moditaqui</a:t>
            </a:r>
            <a:r>
              <a:rPr lang="en-US" dirty="0"/>
              <a:t> </a:t>
            </a:r>
            <a:r>
              <a:rPr lang="en-US" dirty="0" err="1"/>
              <a:t>dusam</a:t>
            </a:r>
            <a:r>
              <a:rPr lang="en-US" dirty="0"/>
              <a:t>, </a:t>
            </a:r>
            <a:r>
              <a:rPr lang="en-US" dirty="0" err="1"/>
              <a:t>sam</a:t>
            </a:r>
            <a:r>
              <a:rPr lang="en-US" dirty="0"/>
              <a:t> vel </a:t>
            </a:r>
            <a:r>
              <a:rPr lang="en-US" dirty="0" err="1"/>
              <a:t>evendig</a:t>
            </a:r>
            <a:r>
              <a:rPr lang="en-US" dirty="0"/>
              <a:t> </a:t>
            </a:r>
            <a:r>
              <a:rPr lang="en-US" dirty="0" err="1"/>
              <a:t>nistibusae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rerupidLaceperum</a:t>
            </a:r>
            <a:r>
              <a:rPr lang="en-US" dirty="0"/>
              <a:t> </a:t>
            </a:r>
            <a:r>
              <a:rPr lang="en-US" dirty="0" err="1"/>
              <a:t>volenectae</a:t>
            </a:r>
            <a:r>
              <a:rPr lang="en-US" dirty="0"/>
              <a:t> num </a:t>
            </a:r>
            <a:r>
              <a:rPr lang="en-US" dirty="0" err="1"/>
              <a:t>quatios</a:t>
            </a:r>
            <a:r>
              <a:rPr lang="en-US" dirty="0"/>
              <a:t> </a:t>
            </a:r>
            <a:r>
              <a:rPr lang="en-US" dirty="0" err="1"/>
              <a:t>moditaqui</a:t>
            </a:r>
            <a:r>
              <a:rPr lang="en-US" dirty="0"/>
              <a:t> </a:t>
            </a:r>
            <a:r>
              <a:rPr lang="en-US" dirty="0" err="1"/>
              <a:t>dusam</a:t>
            </a:r>
            <a:r>
              <a:rPr lang="en-US" dirty="0"/>
              <a:t>, </a:t>
            </a:r>
            <a:r>
              <a:rPr lang="en-US" dirty="0" err="1"/>
              <a:t>sam</a:t>
            </a:r>
            <a:r>
              <a:rPr lang="en-US" dirty="0"/>
              <a:t> vel </a:t>
            </a:r>
            <a:r>
              <a:rPr lang="en-US" dirty="0" err="1"/>
              <a:t>evendig</a:t>
            </a:r>
            <a:r>
              <a:rPr lang="en-US" dirty="0"/>
              <a:t> </a:t>
            </a:r>
            <a:r>
              <a:rPr lang="en-US" dirty="0" err="1"/>
              <a:t>nistibusae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rerupidLaceperum</a:t>
            </a:r>
            <a:r>
              <a:rPr lang="en-US" dirty="0"/>
              <a:t> </a:t>
            </a:r>
            <a:r>
              <a:rPr lang="en-US" dirty="0" err="1"/>
              <a:t>volenectae</a:t>
            </a:r>
            <a:r>
              <a:rPr lang="en-US" dirty="0"/>
              <a:t> num </a:t>
            </a:r>
            <a:r>
              <a:rPr lang="en-US" dirty="0" err="1"/>
              <a:t>quatios</a:t>
            </a:r>
            <a:r>
              <a:rPr lang="en-US" dirty="0"/>
              <a:t> </a:t>
            </a:r>
            <a:r>
              <a:rPr lang="en-US" dirty="0" err="1"/>
              <a:t>moditaqui</a:t>
            </a:r>
            <a:r>
              <a:rPr lang="en-US" dirty="0"/>
              <a:t> </a:t>
            </a:r>
            <a:r>
              <a:rPr lang="en-US" dirty="0" err="1"/>
              <a:t>dusam</a:t>
            </a:r>
            <a:r>
              <a:rPr lang="en-US" dirty="0"/>
              <a:t>, </a:t>
            </a:r>
            <a:r>
              <a:rPr lang="en-US" dirty="0" err="1"/>
              <a:t>sam</a:t>
            </a:r>
            <a:r>
              <a:rPr lang="en-US" dirty="0"/>
              <a:t> vel </a:t>
            </a:r>
            <a:r>
              <a:rPr lang="en-US" dirty="0" err="1"/>
              <a:t>evendig</a:t>
            </a:r>
            <a:r>
              <a:rPr lang="en-US" dirty="0"/>
              <a:t> </a:t>
            </a:r>
            <a:r>
              <a:rPr lang="en-US" dirty="0" err="1"/>
              <a:t>nistibusae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rerupidLaceperum</a:t>
            </a:r>
            <a:r>
              <a:rPr lang="en-US" dirty="0"/>
              <a:t> </a:t>
            </a:r>
            <a:r>
              <a:rPr lang="en-US" dirty="0" err="1"/>
              <a:t>volenectae</a:t>
            </a:r>
            <a:r>
              <a:rPr lang="en-US" dirty="0"/>
              <a:t> num </a:t>
            </a:r>
            <a:r>
              <a:rPr lang="en-US" dirty="0" err="1"/>
              <a:t>quatios</a:t>
            </a:r>
            <a:r>
              <a:rPr lang="en-US" dirty="0"/>
              <a:t> </a:t>
            </a:r>
            <a:r>
              <a:rPr lang="en-US" dirty="0" err="1"/>
              <a:t>moditaqui</a:t>
            </a:r>
            <a:r>
              <a:rPr lang="en-US" dirty="0"/>
              <a:t> </a:t>
            </a:r>
            <a:r>
              <a:rPr lang="en-US" dirty="0" err="1"/>
              <a:t>dusam</a:t>
            </a:r>
            <a:r>
              <a:rPr lang="en-US" dirty="0"/>
              <a:t>, </a:t>
            </a:r>
            <a:r>
              <a:rPr lang="en-US" dirty="0" err="1"/>
              <a:t>sam</a:t>
            </a:r>
            <a:r>
              <a:rPr lang="en-US" dirty="0"/>
              <a:t> vel </a:t>
            </a:r>
            <a:r>
              <a:rPr lang="en-US" dirty="0" err="1"/>
              <a:t>evendig</a:t>
            </a:r>
            <a:r>
              <a:rPr lang="en-US" dirty="0"/>
              <a:t> </a:t>
            </a:r>
            <a:r>
              <a:rPr lang="en-US" dirty="0" err="1"/>
              <a:t>nistibusae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rerupid</a:t>
            </a:r>
            <a:endParaRPr lang="en-US" dirty="0"/>
          </a:p>
        </p:txBody>
      </p:sp>
      <p:sp>
        <p:nvSpPr>
          <p:cNvPr id="56" name="Content Placeholder 6">
            <a:extLst>
              <a:ext uri="{FF2B5EF4-FFF2-40B4-BE49-F238E27FC236}">
                <a16:creationId xmlns:a16="http://schemas.microsoft.com/office/drawing/2014/main" id="{B80E88D8-1426-5A41-8E94-592390DDBE07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8820228" y="2423703"/>
            <a:ext cx="2390754" cy="680324"/>
          </a:xfrm>
        </p:spPr>
        <p:txBody>
          <a:bodyPr>
            <a:noAutofit/>
          </a:bodyPr>
          <a:lstStyle>
            <a:lvl1pPr marL="0" indent="0" algn="l">
              <a:buNone/>
              <a:defRPr sz="20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statistics and key messages here</a:t>
            </a:r>
          </a:p>
        </p:txBody>
      </p:sp>
    </p:spTree>
    <p:extLst>
      <p:ext uri="{BB962C8B-B14F-4D97-AF65-F5344CB8AC3E}">
        <p14:creationId xmlns:p14="http://schemas.microsoft.com/office/powerpoint/2010/main" val="10828895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405446"/>
            <a:ext cx="10515600" cy="538696"/>
          </a:xfrm>
        </p:spPr>
        <p:txBody>
          <a:bodyPr anchor="t">
            <a:noAutofit/>
          </a:bodyPr>
          <a:lstStyle>
            <a:lvl1pPr algn="l">
              <a:defRPr sz="3200">
                <a:solidFill>
                  <a:srgbClr val="E30613"/>
                </a:solidFill>
              </a:defRPr>
            </a:lvl1pPr>
          </a:lstStyle>
          <a:p>
            <a:r>
              <a:rPr lang="vi-VN" dirty="0"/>
              <a:t>Main heading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4363AEA-A5E7-A843-856B-1C2077A26126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838200" y="1596413"/>
            <a:ext cx="5411992" cy="419008"/>
          </a:xfrm>
        </p:spPr>
        <p:txBody>
          <a:bodyPr>
            <a:noAutofit/>
          </a:bodyPr>
          <a:lstStyle>
            <a:lvl1pPr marL="0" indent="0" algn="l">
              <a:buNone/>
              <a:defRPr sz="2000"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Sub-Heading Here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99487C25-F7F6-A142-9A03-A8B5FA05D9F6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838200" y="2036433"/>
            <a:ext cx="5411993" cy="2008442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ct val="120000"/>
              <a:buFont typeface="Arial"/>
              <a:buNone/>
              <a:tabLst/>
              <a:defRPr sz="1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ct val="120000"/>
              <a:buFont typeface="Arial"/>
              <a:buNone/>
              <a:tabLst/>
              <a:defRPr/>
            </a:pPr>
            <a:r>
              <a:rPr lang="en-US" dirty="0" err="1"/>
              <a:t>Laceperum</a:t>
            </a:r>
            <a:r>
              <a:rPr lang="en-US" dirty="0"/>
              <a:t> </a:t>
            </a:r>
            <a:r>
              <a:rPr lang="en-US" dirty="0" err="1"/>
              <a:t>volenectae</a:t>
            </a:r>
            <a:r>
              <a:rPr lang="en-US" dirty="0"/>
              <a:t> num </a:t>
            </a:r>
            <a:r>
              <a:rPr lang="en-US" dirty="0" err="1"/>
              <a:t>quatios</a:t>
            </a:r>
            <a:r>
              <a:rPr lang="en-US" dirty="0"/>
              <a:t> </a:t>
            </a:r>
            <a:r>
              <a:rPr lang="en-US" dirty="0" err="1"/>
              <a:t>moditaqui</a:t>
            </a:r>
            <a:r>
              <a:rPr lang="en-US" dirty="0"/>
              <a:t> </a:t>
            </a:r>
            <a:r>
              <a:rPr lang="en-US" dirty="0" err="1"/>
              <a:t>dusam</a:t>
            </a:r>
            <a:r>
              <a:rPr lang="en-US" dirty="0"/>
              <a:t>, </a:t>
            </a:r>
            <a:r>
              <a:rPr lang="en-US" dirty="0" err="1"/>
              <a:t>sam</a:t>
            </a:r>
            <a:r>
              <a:rPr lang="en-US" dirty="0"/>
              <a:t> vel </a:t>
            </a:r>
            <a:r>
              <a:rPr lang="en-US" dirty="0" err="1"/>
              <a:t>evendig</a:t>
            </a:r>
            <a:r>
              <a:rPr lang="en-US" dirty="0"/>
              <a:t> </a:t>
            </a:r>
            <a:r>
              <a:rPr lang="en-US" dirty="0" err="1"/>
              <a:t>nistibusae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rerupidLaceperum</a:t>
            </a:r>
            <a:r>
              <a:rPr lang="en-US" dirty="0"/>
              <a:t> </a:t>
            </a:r>
            <a:r>
              <a:rPr lang="en-US" dirty="0" err="1"/>
              <a:t>volenectae</a:t>
            </a:r>
            <a:r>
              <a:rPr lang="en-US" dirty="0"/>
              <a:t> num </a:t>
            </a:r>
            <a:r>
              <a:rPr lang="en-US" dirty="0" err="1"/>
              <a:t>quatios</a:t>
            </a:r>
            <a:r>
              <a:rPr lang="en-US" dirty="0"/>
              <a:t> </a:t>
            </a:r>
            <a:r>
              <a:rPr lang="en-US" dirty="0" err="1"/>
              <a:t>moditaqui</a:t>
            </a:r>
            <a:r>
              <a:rPr lang="en-US" dirty="0"/>
              <a:t> </a:t>
            </a:r>
            <a:r>
              <a:rPr lang="en-US" dirty="0" err="1"/>
              <a:t>dusam</a:t>
            </a:r>
            <a:r>
              <a:rPr lang="en-US" dirty="0"/>
              <a:t>, </a:t>
            </a:r>
            <a:r>
              <a:rPr lang="en-US" dirty="0" err="1"/>
              <a:t>sam</a:t>
            </a:r>
            <a:r>
              <a:rPr lang="en-US" dirty="0"/>
              <a:t> vel </a:t>
            </a:r>
            <a:r>
              <a:rPr lang="en-US" dirty="0" err="1"/>
              <a:t>evendig</a:t>
            </a:r>
            <a:r>
              <a:rPr lang="en-US" dirty="0"/>
              <a:t> </a:t>
            </a:r>
            <a:r>
              <a:rPr lang="en-US" dirty="0" err="1"/>
              <a:t>nistibusae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rerupidLaceperum</a:t>
            </a:r>
            <a:r>
              <a:rPr lang="en-US" dirty="0"/>
              <a:t> </a:t>
            </a:r>
            <a:r>
              <a:rPr lang="en-US" dirty="0" err="1"/>
              <a:t>volenectae</a:t>
            </a:r>
            <a:r>
              <a:rPr lang="en-US" dirty="0"/>
              <a:t> num </a:t>
            </a:r>
            <a:r>
              <a:rPr lang="en-US" dirty="0" err="1"/>
              <a:t>quatios</a:t>
            </a:r>
            <a:r>
              <a:rPr lang="en-US" dirty="0"/>
              <a:t> </a:t>
            </a:r>
            <a:r>
              <a:rPr lang="en-US" dirty="0" err="1"/>
              <a:t>moditaqui</a:t>
            </a:r>
            <a:r>
              <a:rPr lang="en-US" dirty="0"/>
              <a:t> </a:t>
            </a:r>
            <a:r>
              <a:rPr lang="en-US" dirty="0" err="1"/>
              <a:t>dusam</a:t>
            </a:r>
            <a:r>
              <a:rPr lang="en-US" dirty="0"/>
              <a:t>, </a:t>
            </a:r>
            <a:r>
              <a:rPr lang="en-US" dirty="0" err="1"/>
              <a:t>sam</a:t>
            </a:r>
            <a:r>
              <a:rPr lang="en-US" dirty="0"/>
              <a:t> vel </a:t>
            </a:r>
            <a:r>
              <a:rPr lang="en-US" dirty="0" err="1"/>
              <a:t>evendig</a:t>
            </a:r>
            <a:r>
              <a:rPr lang="en-US" dirty="0"/>
              <a:t> </a:t>
            </a:r>
            <a:r>
              <a:rPr lang="en-US" dirty="0" err="1"/>
              <a:t>nistibusae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rerupidLaceperum</a:t>
            </a:r>
            <a:r>
              <a:rPr lang="en-US" dirty="0"/>
              <a:t> </a:t>
            </a:r>
            <a:r>
              <a:rPr lang="en-US" dirty="0" err="1"/>
              <a:t>volenectae</a:t>
            </a:r>
            <a:r>
              <a:rPr lang="en-US" dirty="0"/>
              <a:t> num </a:t>
            </a:r>
            <a:r>
              <a:rPr lang="en-US" dirty="0" err="1"/>
              <a:t>quatios</a:t>
            </a:r>
            <a:r>
              <a:rPr lang="en-US" dirty="0"/>
              <a:t> </a:t>
            </a:r>
            <a:r>
              <a:rPr lang="en-US" dirty="0" err="1"/>
              <a:t>moditaqui</a:t>
            </a:r>
            <a:r>
              <a:rPr lang="en-US" dirty="0"/>
              <a:t> </a:t>
            </a:r>
            <a:r>
              <a:rPr lang="en-US" dirty="0" err="1"/>
              <a:t>dusam</a:t>
            </a:r>
            <a:r>
              <a:rPr lang="en-US" dirty="0"/>
              <a:t>, </a:t>
            </a:r>
            <a:r>
              <a:rPr lang="en-US" dirty="0" err="1"/>
              <a:t>sam</a:t>
            </a:r>
            <a:r>
              <a:rPr lang="en-US" dirty="0"/>
              <a:t> vel </a:t>
            </a:r>
            <a:r>
              <a:rPr lang="en-US" dirty="0" err="1"/>
              <a:t>evendig</a:t>
            </a:r>
            <a:r>
              <a:rPr lang="en-US" dirty="0"/>
              <a:t> </a:t>
            </a:r>
            <a:r>
              <a:rPr lang="en-US" dirty="0" err="1"/>
              <a:t>nistibusae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rerupid</a:t>
            </a:r>
            <a:endParaRPr lang="en-US" dirty="0"/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22243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405446"/>
            <a:ext cx="10515600" cy="538696"/>
          </a:xfrm>
        </p:spPr>
        <p:txBody>
          <a:bodyPr anchor="t">
            <a:noAutofit/>
          </a:bodyPr>
          <a:lstStyle>
            <a:lvl1pPr algn="l">
              <a:defRPr sz="3200">
                <a:solidFill>
                  <a:srgbClr val="E30613"/>
                </a:solidFill>
              </a:defRPr>
            </a:lvl1pPr>
          </a:lstStyle>
          <a:p>
            <a:r>
              <a:rPr lang="vi-VN" dirty="0"/>
              <a:t>Main heading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4363AEA-A5E7-A843-856B-1C2077A26126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838200" y="1596413"/>
            <a:ext cx="5411992" cy="419008"/>
          </a:xfrm>
        </p:spPr>
        <p:txBody>
          <a:bodyPr>
            <a:noAutofit/>
          </a:bodyPr>
          <a:lstStyle>
            <a:lvl1pPr marL="0" indent="0" algn="l">
              <a:buNone/>
              <a:defRPr sz="2000"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Sub-Heading Here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99487C25-F7F6-A142-9A03-A8B5FA05D9F6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838200" y="2036433"/>
            <a:ext cx="5411993" cy="2008442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ct val="120000"/>
              <a:buFont typeface="Arial"/>
              <a:buNone/>
              <a:tabLst/>
              <a:defRPr sz="1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ct val="120000"/>
              <a:buFont typeface="Arial"/>
              <a:buNone/>
              <a:tabLst/>
              <a:defRPr/>
            </a:pPr>
            <a:r>
              <a:rPr lang="en-US" dirty="0" err="1"/>
              <a:t>Laceperum</a:t>
            </a:r>
            <a:r>
              <a:rPr lang="en-US" dirty="0"/>
              <a:t> </a:t>
            </a:r>
            <a:r>
              <a:rPr lang="en-US" dirty="0" err="1"/>
              <a:t>volenectae</a:t>
            </a:r>
            <a:r>
              <a:rPr lang="en-US" dirty="0"/>
              <a:t> num </a:t>
            </a:r>
            <a:r>
              <a:rPr lang="en-US" dirty="0" err="1"/>
              <a:t>quatios</a:t>
            </a:r>
            <a:r>
              <a:rPr lang="en-US" dirty="0"/>
              <a:t> </a:t>
            </a:r>
            <a:r>
              <a:rPr lang="en-US" dirty="0" err="1"/>
              <a:t>moditaqui</a:t>
            </a:r>
            <a:r>
              <a:rPr lang="en-US" dirty="0"/>
              <a:t> </a:t>
            </a:r>
            <a:r>
              <a:rPr lang="en-US" dirty="0" err="1"/>
              <a:t>dusam</a:t>
            </a:r>
            <a:r>
              <a:rPr lang="en-US" dirty="0"/>
              <a:t>, </a:t>
            </a:r>
            <a:r>
              <a:rPr lang="en-US" dirty="0" err="1"/>
              <a:t>sam</a:t>
            </a:r>
            <a:r>
              <a:rPr lang="en-US" dirty="0"/>
              <a:t> vel </a:t>
            </a:r>
            <a:r>
              <a:rPr lang="en-US" dirty="0" err="1"/>
              <a:t>evendig</a:t>
            </a:r>
            <a:r>
              <a:rPr lang="en-US" dirty="0"/>
              <a:t> </a:t>
            </a:r>
            <a:r>
              <a:rPr lang="en-US" dirty="0" err="1"/>
              <a:t>nistibusae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rerupidLaceperum</a:t>
            </a:r>
            <a:r>
              <a:rPr lang="en-US" dirty="0"/>
              <a:t> </a:t>
            </a:r>
            <a:r>
              <a:rPr lang="en-US" dirty="0" err="1"/>
              <a:t>volenectae</a:t>
            </a:r>
            <a:r>
              <a:rPr lang="en-US" dirty="0"/>
              <a:t> num </a:t>
            </a:r>
            <a:r>
              <a:rPr lang="en-US" dirty="0" err="1"/>
              <a:t>quatios</a:t>
            </a:r>
            <a:r>
              <a:rPr lang="en-US" dirty="0"/>
              <a:t> </a:t>
            </a:r>
            <a:r>
              <a:rPr lang="en-US" dirty="0" err="1"/>
              <a:t>moditaqui</a:t>
            </a:r>
            <a:r>
              <a:rPr lang="en-US" dirty="0"/>
              <a:t> </a:t>
            </a:r>
            <a:r>
              <a:rPr lang="en-US" dirty="0" err="1"/>
              <a:t>dusam</a:t>
            </a:r>
            <a:r>
              <a:rPr lang="en-US" dirty="0"/>
              <a:t>, </a:t>
            </a:r>
            <a:r>
              <a:rPr lang="en-US" dirty="0" err="1"/>
              <a:t>sam</a:t>
            </a:r>
            <a:r>
              <a:rPr lang="en-US" dirty="0"/>
              <a:t> vel </a:t>
            </a:r>
            <a:r>
              <a:rPr lang="en-US" dirty="0" err="1"/>
              <a:t>evendig</a:t>
            </a:r>
            <a:r>
              <a:rPr lang="en-US" dirty="0"/>
              <a:t> </a:t>
            </a:r>
            <a:r>
              <a:rPr lang="en-US" dirty="0" err="1"/>
              <a:t>nistibusae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rerupidLaceperum</a:t>
            </a:r>
            <a:r>
              <a:rPr lang="en-US" dirty="0"/>
              <a:t> </a:t>
            </a:r>
            <a:r>
              <a:rPr lang="en-US" dirty="0" err="1"/>
              <a:t>volenectae</a:t>
            </a:r>
            <a:r>
              <a:rPr lang="en-US" dirty="0"/>
              <a:t> num </a:t>
            </a:r>
            <a:r>
              <a:rPr lang="en-US" dirty="0" err="1"/>
              <a:t>quatios</a:t>
            </a:r>
            <a:r>
              <a:rPr lang="en-US" dirty="0"/>
              <a:t> </a:t>
            </a:r>
            <a:r>
              <a:rPr lang="en-US" dirty="0" err="1"/>
              <a:t>moditaqui</a:t>
            </a:r>
            <a:r>
              <a:rPr lang="en-US" dirty="0"/>
              <a:t> </a:t>
            </a:r>
            <a:r>
              <a:rPr lang="en-US" dirty="0" err="1"/>
              <a:t>dusam</a:t>
            </a:r>
            <a:r>
              <a:rPr lang="en-US" dirty="0"/>
              <a:t>, </a:t>
            </a:r>
            <a:r>
              <a:rPr lang="en-US" dirty="0" err="1"/>
              <a:t>sam</a:t>
            </a:r>
            <a:r>
              <a:rPr lang="en-US" dirty="0"/>
              <a:t> vel </a:t>
            </a:r>
            <a:r>
              <a:rPr lang="en-US" dirty="0" err="1"/>
              <a:t>evendig</a:t>
            </a:r>
            <a:r>
              <a:rPr lang="en-US" dirty="0"/>
              <a:t> </a:t>
            </a:r>
            <a:r>
              <a:rPr lang="en-US" dirty="0" err="1"/>
              <a:t>nistibusae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rerupidLaceperum</a:t>
            </a:r>
            <a:r>
              <a:rPr lang="en-US" dirty="0"/>
              <a:t> </a:t>
            </a:r>
            <a:r>
              <a:rPr lang="en-US" dirty="0" err="1"/>
              <a:t>volenectae</a:t>
            </a:r>
            <a:r>
              <a:rPr lang="en-US" dirty="0"/>
              <a:t> num </a:t>
            </a:r>
            <a:r>
              <a:rPr lang="en-US" dirty="0" err="1"/>
              <a:t>quatios</a:t>
            </a:r>
            <a:r>
              <a:rPr lang="en-US" dirty="0"/>
              <a:t> </a:t>
            </a:r>
            <a:r>
              <a:rPr lang="en-US" dirty="0" err="1"/>
              <a:t>moditaqui</a:t>
            </a:r>
            <a:r>
              <a:rPr lang="en-US" dirty="0"/>
              <a:t> </a:t>
            </a:r>
            <a:r>
              <a:rPr lang="en-US" dirty="0" err="1"/>
              <a:t>dusam</a:t>
            </a:r>
            <a:r>
              <a:rPr lang="en-US" dirty="0"/>
              <a:t>, </a:t>
            </a:r>
            <a:r>
              <a:rPr lang="en-US" dirty="0" err="1"/>
              <a:t>sam</a:t>
            </a:r>
            <a:r>
              <a:rPr lang="en-US" dirty="0"/>
              <a:t> vel </a:t>
            </a:r>
            <a:r>
              <a:rPr lang="en-US" dirty="0" err="1"/>
              <a:t>evendig</a:t>
            </a:r>
            <a:r>
              <a:rPr lang="en-US" dirty="0"/>
              <a:t> </a:t>
            </a:r>
            <a:r>
              <a:rPr lang="en-US" dirty="0" err="1"/>
              <a:t>nistibusae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rerupid</a:t>
            </a:r>
            <a:endParaRPr lang="en-US" dirty="0"/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03247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405446"/>
            <a:ext cx="10515600" cy="538696"/>
          </a:xfrm>
        </p:spPr>
        <p:txBody>
          <a:bodyPr anchor="t">
            <a:noAutofit/>
          </a:bodyPr>
          <a:lstStyle>
            <a:lvl1pPr algn="l">
              <a:defRPr sz="3200">
                <a:solidFill>
                  <a:srgbClr val="E30613"/>
                </a:solidFill>
              </a:defRPr>
            </a:lvl1pPr>
          </a:lstStyle>
          <a:p>
            <a:r>
              <a:rPr lang="vi-VN" dirty="0"/>
              <a:t>Main heading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4363AEA-A5E7-A843-856B-1C2077A26126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838200" y="1596413"/>
            <a:ext cx="5411992" cy="419008"/>
          </a:xfrm>
        </p:spPr>
        <p:txBody>
          <a:bodyPr>
            <a:noAutofit/>
          </a:bodyPr>
          <a:lstStyle>
            <a:lvl1pPr marL="0" indent="0" algn="l">
              <a:buNone/>
              <a:defRPr sz="2000"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Sub-Heading Here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99487C25-F7F6-A142-9A03-A8B5FA05D9F6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838200" y="2036433"/>
            <a:ext cx="5411993" cy="2008442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ct val="120000"/>
              <a:buFont typeface="Arial"/>
              <a:buNone/>
              <a:tabLst/>
              <a:defRPr sz="1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ct val="120000"/>
              <a:buFont typeface="Arial"/>
              <a:buNone/>
              <a:tabLst/>
              <a:defRPr/>
            </a:pPr>
            <a:r>
              <a:rPr lang="en-US" dirty="0" err="1"/>
              <a:t>Laceperum</a:t>
            </a:r>
            <a:r>
              <a:rPr lang="en-US" dirty="0"/>
              <a:t> </a:t>
            </a:r>
            <a:r>
              <a:rPr lang="en-US" dirty="0" err="1"/>
              <a:t>volenectae</a:t>
            </a:r>
            <a:r>
              <a:rPr lang="en-US" dirty="0"/>
              <a:t> num </a:t>
            </a:r>
            <a:r>
              <a:rPr lang="en-US" dirty="0" err="1"/>
              <a:t>quatios</a:t>
            </a:r>
            <a:r>
              <a:rPr lang="en-US" dirty="0"/>
              <a:t> </a:t>
            </a:r>
            <a:r>
              <a:rPr lang="en-US" dirty="0" err="1"/>
              <a:t>moditaqui</a:t>
            </a:r>
            <a:r>
              <a:rPr lang="en-US" dirty="0"/>
              <a:t> </a:t>
            </a:r>
            <a:r>
              <a:rPr lang="en-US" dirty="0" err="1"/>
              <a:t>dusam</a:t>
            </a:r>
            <a:r>
              <a:rPr lang="en-US" dirty="0"/>
              <a:t>, </a:t>
            </a:r>
            <a:r>
              <a:rPr lang="en-US" dirty="0" err="1"/>
              <a:t>sam</a:t>
            </a:r>
            <a:r>
              <a:rPr lang="en-US" dirty="0"/>
              <a:t> vel </a:t>
            </a:r>
            <a:r>
              <a:rPr lang="en-US" dirty="0" err="1"/>
              <a:t>evendig</a:t>
            </a:r>
            <a:r>
              <a:rPr lang="en-US" dirty="0"/>
              <a:t> </a:t>
            </a:r>
            <a:r>
              <a:rPr lang="en-US" dirty="0" err="1"/>
              <a:t>nistibusae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rerupidLaceperum</a:t>
            </a:r>
            <a:r>
              <a:rPr lang="en-US" dirty="0"/>
              <a:t> </a:t>
            </a:r>
            <a:r>
              <a:rPr lang="en-US" dirty="0" err="1"/>
              <a:t>volenectae</a:t>
            </a:r>
            <a:r>
              <a:rPr lang="en-US" dirty="0"/>
              <a:t> num </a:t>
            </a:r>
            <a:r>
              <a:rPr lang="en-US" dirty="0" err="1"/>
              <a:t>quatios</a:t>
            </a:r>
            <a:r>
              <a:rPr lang="en-US" dirty="0"/>
              <a:t> </a:t>
            </a:r>
            <a:r>
              <a:rPr lang="en-US" dirty="0" err="1"/>
              <a:t>moditaqui</a:t>
            </a:r>
            <a:r>
              <a:rPr lang="en-US" dirty="0"/>
              <a:t> </a:t>
            </a:r>
            <a:r>
              <a:rPr lang="en-US" dirty="0" err="1"/>
              <a:t>dusam</a:t>
            </a:r>
            <a:r>
              <a:rPr lang="en-US" dirty="0"/>
              <a:t>, </a:t>
            </a:r>
            <a:r>
              <a:rPr lang="en-US" dirty="0" err="1"/>
              <a:t>sam</a:t>
            </a:r>
            <a:r>
              <a:rPr lang="en-US" dirty="0"/>
              <a:t> vel </a:t>
            </a:r>
            <a:r>
              <a:rPr lang="en-US" dirty="0" err="1"/>
              <a:t>evendig</a:t>
            </a:r>
            <a:r>
              <a:rPr lang="en-US" dirty="0"/>
              <a:t> </a:t>
            </a:r>
            <a:r>
              <a:rPr lang="en-US" dirty="0" err="1"/>
              <a:t>nistibusae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rerupidLaceperum</a:t>
            </a:r>
            <a:r>
              <a:rPr lang="en-US" dirty="0"/>
              <a:t> </a:t>
            </a:r>
            <a:r>
              <a:rPr lang="en-US" dirty="0" err="1"/>
              <a:t>volenectae</a:t>
            </a:r>
            <a:r>
              <a:rPr lang="en-US" dirty="0"/>
              <a:t> num </a:t>
            </a:r>
            <a:r>
              <a:rPr lang="en-US" dirty="0" err="1"/>
              <a:t>quatios</a:t>
            </a:r>
            <a:r>
              <a:rPr lang="en-US" dirty="0"/>
              <a:t> </a:t>
            </a:r>
            <a:r>
              <a:rPr lang="en-US" dirty="0" err="1"/>
              <a:t>moditaqui</a:t>
            </a:r>
            <a:r>
              <a:rPr lang="en-US" dirty="0"/>
              <a:t> </a:t>
            </a:r>
            <a:r>
              <a:rPr lang="en-US" dirty="0" err="1"/>
              <a:t>dusam</a:t>
            </a:r>
            <a:r>
              <a:rPr lang="en-US" dirty="0"/>
              <a:t>, </a:t>
            </a:r>
            <a:r>
              <a:rPr lang="en-US" dirty="0" err="1"/>
              <a:t>sam</a:t>
            </a:r>
            <a:r>
              <a:rPr lang="en-US" dirty="0"/>
              <a:t> vel </a:t>
            </a:r>
            <a:r>
              <a:rPr lang="en-US" dirty="0" err="1"/>
              <a:t>evendig</a:t>
            </a:r>
            <a:r>
              <a:rPr lang="en-US" dirty="0"/>
              <a:t> </a:t>
            </a:r>
            <a:r>
              <a:rPr lang="en-US" dirty="0" err="1"/>
              <a:t>nistibusae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rerupidLaceperum</a:t>
            </a:r>
            <a:r>
              <a:rPr lang="en-US" dirty="0"/>
              <a:t> </a:t>
            </a:r>
            <a:r>
              <a:rPr lang="en-US" dirty="0" err="1"/>
              <a:t>volenectae</a:t>
            </a:r>
            <a:r>
              <a:rPr lang="en-US" dirty="0"/>
              <a:t> num </a:t>
            </a:r>
            <a:r>
              <a:rPr lang="en-US" dirty="0" err="1"/>
              <a:t>quatios</a:t>
            </a:r>
            <a:r>
              <a:rPr lang="en-US" dirty="0"/>
              <a:t> </a:t>
            </a:r>
            <a:r>
              <a:rPr lang="en-US" dirty="0" err="1"/>
              <a:t>moditaqui</a:t>
            </a:r>
            <a:r>
              <a:rPr lang="en-US" dirty="0"/>
              <a:t> </a:t>
            </a:r>
            <a:r>
              <a:rPr lang="en-US" dirty="0" err="1"/>
              <a:t>dusam</a:t>
            </a:r>
            <a:r>
              <a:rPr lang="en-US" dirty="0"/>
              <a:t>, </a:t>
            </a:r>
            <a:r>
              <a:rPr lang="en-US" dirty="0" err="1"/>
              <a:t>sam</a:t>
            </a:r>
            <a:r>
              <a:rPr lang="en-US" dirty="0"/>
              <a:t> vel </a:t>
            </a:r>
            <a:r>
              <a:rPr lang="en-US" dirty="0" err="1"/>
              <a:t>evendig</a:t>
            </a:r>
            <a:r>
              <a:rPr lang="en-US" dirty="0"/>
              <a:t> </a:t>
            </a:r>
            <a:r>
              <a:rPr lang="en-US" dirty="0" err="1"/>
              <a:t>nistibusae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rerupid</a:t>
            </a:r>
            <a:endParaRPr lang="en-US" dirty="0"/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062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405446"/>
            <a:ext cx="10515600" cy="538696"/>
          </a:xfrm>
        </p:spPr>
        <p:txBody>
          <a:bodyPr anchor="t">
            <a:noAutofit/>
          </a:bodyPr>
          <a:lstStyle>
            <a:lvl1pPr algn="l">
              <a:defRPr sz="3200">
                <a:solidFill>
                  <a:srgbClr val="E30613"/>
                </a:solidFill>
              </a:defRPr>
            </a:lvl1pPr>
          </a:lstStyle>
          <a:p>
            <a:r>
              <a:rPr lang="vi-VN" dirty="0"/>
              <a:t>Main heading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4363AEA-A5E7-A843-856B-1C2077A26126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838199" y="1596413"/>
            <a:ext cx="5411993" cy="419008"/>
          </a:xfrm>
        </p:spPr>
        <p:txBody>
          <a:bodyPr>
            <a:noAutofit/>
          </a:bodyPr>
          <a:lstStyle>
            <a:lvl1pPr marL="0" indent="0" algn="l">
              <a:buNone/>
              <a:defRPr sz="2000" b="1" i="0">
                <a:solidFill>
                  <a:schemeClr val="accent1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Sub-Heading Here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99487C25-F7F6-A142-9A03-A8B5FA05D9F6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838200" y="2036432"/>
            <a:ext cx="5411993" cy="3672991"/>
          </a:xfrm>
        </p:spPr>
        <p:txBody>
          <a:bodyPr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ct val="120000"/>
              <a:buFont typeface="Wingdings" pitchFamily="2" charset="2"/>
              <a:buChar char="§"/>
              <a:tabLst/>
              <a:defRPr sz="1600">
                <a:solidFill>
                  <a:schemeClr val="accent1">
                    <a:lumMod val="10000"/>
                  </a:schemeClr>
                </a:solidFill>
              </a:defRPr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ct val="120000"/>
              <a:tabLst/>
              <a:defRPr/>
            </a:pPr>
            <a:r>
              <a:rPr lang="en-US" dirty="0" err="1"/>
              <a:t>Laceperum</a:t>
            </a:r>
            <a:r>
              <a:rPr lang="en-US" dirty="0"/>
              <a:t> </a:t>
            </a:r>
            <a:r>
              <a:rPr lang="en-US" dirty="0" err="1"/>
              <a:t>volenectae</a:t>
            </a:r>
            <a:r>
              <a:rPr lang="en-US" dirty="0"/>
              <a:t> num </a:t>
            </a:r>
            <a:r>
              <a:rPr lang="en-US" dirty="0" err="1"/>
              <a:t>quatios</a:t>
            </a:r>
            <a:endParaRPr lang="en-US" dirty="0"/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ct val="120000"/>
              <a:tabLst/>
              <a:defRPr/>
            </a:pPr>
            <a:r>
              <a:rPr lang="en-US" dirty="0" err="1"/>
              <a:t>Moditaqui</a:t>
            </a:r>
            <a:r>
              <a:rPr lang="en-US" dirty="0"/>
              <a:t> </a:t>
            </a:r>
            <a:r>
              <a:rPr lang="en-US" dirty="0" err="1"/>
              <a:t>dusam</a:t>
            </a:r>
            <a:r>
              <a:rPr lang="en-US" dirty="0"/>
              <a:t>, </a:t>
            </a:r>
            <a:r>
              <a:rPr lang="en-US" dirty="0" err="1"/>
              <a:t>sam</a:t>
            </a:r>
            <a:r>
              <a:rPr lang="en-US" dirty="0"/>
              <a:t> vel </a:t>
            </a:r>
            <a:r>
              <a:rPr lang="en-US" dirty="0" err="1"/>
              <a:t>evendig</a:t>
            </a:r>
            <a:r>
              <a:rPr lang="en-US" dirty="0"/>
              <a:t> 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ct val="120000"/>
              <a:tabLst/>
              <a:defRPr/>
            </a:pPr>
            <a:r>
              <a:rPr lang="en-US" dirty="0" err="1"/>
              <a:t>Nistibusae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rerupidLaceperum</a:t>
            </a:r>
            <a:r>
              <a:rPr lang="en-US" dirty="0"/>
              <a:t> 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ct val="120000"/>
              <a:tabLst/>
              <a:defRPr/>
            </a:pPr>
            <a:r>
              <a:rPr lang="en-US" dirty="0" err="1"/>
              <a:t>Volenectae</a:t>
            </a:r>
            <a:r>
              <a:rPr lang="en-US" dirty="0"/>
              <a:t> num </a:t>
            </a:r>
            <a:r>
              <a:rPr lang="en-US" dirty="0" err="1"/>
              <a:t>quatios</a:t>
            </a:r>
            <a:r>
              <a:rPr lang="en-US" dirty="0"/>
              <a:t> </a:t>
            </a:r>
            <a:r>
              <a:rPr lang="en-US" dirty="0" err="1"/>
              <a:t>moditaqui</a:t>
            </a:r>
            <a:r>
              <a:rPr lang="en-US" dirty="0"/>
              <a:t> </a:t>
            </a:r>
            <a:r>
              <a:rPr lang="en-US" dirty="0" err="1"/>
              <a:t>dusam</a:t>
            </a:r>
            <a:endParaRPr lang="en-US" dirty="0"/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ct val="120000"/>
              <a:tabLst/>
              <a:defRPr/>
            </a:pPr>
            <a:r>
              <a:rPr lang="en-US" dirty="0"/>
              <a:t>Sam vel </a:t>
            </a:r>
            <a:r>
              <a:rPr lang="en-US" dirty="0" err="1"/>
              <a:t>evendig</a:t>
            </a:r>
            <a:r>
              <a:rPr lang="en-US" dirty="0"/>
              <a:t> </a:t>
            </a:r>
            <a:r>
              <a:rPr lang="en-US" dirty="0" err="1"/>
              <a:t>nistibusae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rerupidLaceperum</a:t>
            </a:r>
            <a:r>
              <a:rPr lang="en-US" dirty="0"/>
              <a:t> </a:t>
            </a:r>
            <a:r>
              <a:rPr lang="en-US" dirty="0" err="1"/>
              <a:t>volenectae</a:t>
            </a:r>
            <a:r>
              <a:rPr lang="en-US" dirty="0"/>
              <a:t> num </a:t>
            </a:r>
            <a:r>
              <a:rPr lang="en-US" dirty="0" err="1"/>
              <a:t>quatios</a:t>
            </a:r>
            <a:r>
              <a:rPr lang="en-US" dirty="0"/>
              <a:t> </a:t>
            </a:r>
            <a:r>
              <a:rPr lang="en-US" dirty="0" err="1"/>
              <a:t>moditaqui</a:t>
            </a:r>
            <a:r>
              <a:rPr lang="en-US" dirty="0"/>
              <a:t> </a:t>
            </a:r>
            <a:r>
              <a:rPr lang="en-US" dirty="0" err="1"/>
              <a:t>dusam</a:t>
            </a:r>
            <a:r>
              <a:rPr lang="en-US" dirty="0"/>
              <a:t>, </a:t>
            </a:r>
            <a:r>
              <a:rPr lang="en-US" dirty="0" err="1"/>
              <a:t>sam</a:t>
            </a:r>
            <a:r>
              <a:rPr lang="en-US" dirty="0"/>
              <a:t> vel </a:t>
            </a:r>
            <a:r>
              <a:rPr lang="en-US" dirty="0" err="1"/>
              <a:t>evendig</a:t>
            </a:r>
            <a:r>
              <a:rPr lang="en-US" dirty="0"/>
              <a:t> </a:t>
            </a:r>
            <a:r>
              <a:rPr lang="en-US" dirty="0" err="1"/>
              <a:t>nistibusae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rerupid</a:t>
            </a:r>
            <a:endParaRPr lang="en-US" dirty="0"/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ct val="120000"/>
              <a:tabLst/>
              <a:defRPr/>
            </a:pPr>
            <a:r>
              <a:rPr lang="en-US" dirty="0" err="1"/>
              <a:t>Laceperum</a:t>
            </a:r>
            <a:r>
              <a:rPr lang="en-US" dirty="0"/>
              <a:t> </a:t>
            </a:r>
            <a:r>
              <a:rPr lang="en-US" dirty="0" err="1"/>
              <a:t>volenectae</a:t>
            </a:r>
            <a:r>
              <a:rPr lang="en-US" dirty="0"/>
              <a:t> num </a:t>
            </a:r>
            <a:r>
              <a:rPr lang="en-US" dirty="0" err="1"/>
              <a:t>quatios</a:t>
            </a:r>
            <a:r>
              <a:rPr lang="en-US" dirty="0"/>
              <a:t> </a:t>
            </a:r>
            <a:r>
              <a:rPr lang="en-US" dirty="0" err="1"/>
              <a:t>moditaqui</a:t>
            </a:r>
            <a:r>
              <a:rPr lang="en-US" dirty="0"/>
              <a:t> </a:t>
            </a:r>
            <a:r>
              <a:rPr lang="en-US" dirty="0" err="1"/>
              <a:t>dusam</a:t>
            </a:r>
            <a:r>
              <a:rPr lang="en-US" dirty="0"/>
              <a:t>, </a:t>
            </a:r>
            <a:r>
              <a:rPr lang="en-US" dirty="0" err="1"/>
              <a:t>sam</a:t>
            </a:r>
            <a:r>
              <a:rPr lang="en-US" dirty="0"/>
              <a:t> vel </a:t>
            </a:r>
            <a:r>
              <a:rPr lang="en-US" dirty="0" err="1"/>
              <a:t>evendig</a:t>
            </a:r>
            <a:r>
              <a:rPr lang="en-US" dirty="0"/>
              <a:t> </a:t>
            </a:r>
            <a:r>
              <a:rPr lang="en-US" dirty="0" err="1"/>
              <a:t>nistibusae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rerupid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CEF76F-9069-3B4A-907F-A19C99F01F2C}"/>
              </a:ext>
            </a:extLst>
          </p:cNvPr>
          <p:cNvSpPr>
            <a:spLocks noGrp="1"/>
          </p:cNvSpPr>
          <p:nvPr>
            <p:ph sz="quarter" idx="30" hasCustomPrompt="1"/>
          </p:nvPr>
        </p:nvSpPr>
        <p:spPr>
          <a:xfrm>
            <a:off x="8697950" y="1735097"/>
            <a:ext cx="2800815" cy="1413579"/>
          </a:xfrm>
          <a:ln w="88900">
            <a:solidFill>
              <a:schemeClr val="bg1"/>
            </a:solidFill>
            <a:miter lim="800000"/>
          </a:ln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F8F286A-DA08-AC46-ADD8-F09BFDE0D80B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8965195" y="2036432"/>
            <a:ext cx="2468167" cy="869416"/>
          </a:xfrm>
        </p:spPr>
        <p:txBody>
          <a:bodyPr>
            <a:normAutofit/>
          </a:bodyPr>
          <a:lstStyle>
            <a:lvl1pPr marL="0" indent="0">
              <a:buNone/>
              <a:defRPr sz="20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statistics and key messages here</a:t>
            </a:r>
          </a:p>
        </p:txBody>
      </p:sp>
    </p:spTree>
    <p:extLst>
      <p:ext uri="{BB962C8B-B14F-4D97-AF65-F5344CB8AC3E}">
        <p14:creationId xmlns:p14="http://schemas.microsoft.com/office/powerpoint/2010/main" val="37394640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405446"/>
            <a:ext cx="10515600" cy="538696"/>
          </a:xfrm>
        </p:spPr>
        <p:txBody>
          <a:bodyPr anchor="t">
            <a:noAutofit/>
          </a:bodyPr>
          <a:lstStyle>
            <a:lvl1pPr algn="l">
              <a:defRPr sz="3200">
                <a:solidFill>
                  <a:srgbClr val="E30613"/>
                </a:solidFill>
              </a:defRPr>
            </a:lvl1pPr>
          </a:lstStyle>
          <a:p>
            <a:r>
              <a:rPr lang="vi-VN" dirty="0"/>
              <a:t>Main heading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4363AEA-A5E7-A843-856B-1C2077A26126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838199" y="1596413"/>
            <a:ext cx="5411993" cy="419008"/>
          </a:xfrm>
        </p:spPr>
        <p:txBody>
          <a:bodyPr>
            <a:noAutofit/>
          </a:bodyPr>
          <a:lstStyle>
            <a:lvl1pPr marL="0" indent="0" algn="l">
              <a:buNone/>
              <a:defRPr sz="2000" b="1" i="0">
                <a:solidFill>
                  <a:schemeClr val="accent1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Sub-Heading Here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CEF76F-9069-3B4A-907F-A19C99F01F2C}"/>
              </a:ext>
            </a:extLst>
          </p:cNvPr>
          <p:cNvSpPr>
            <a:spLocks noGrp="1"/>
          </p:cNvSpPr>
          <p:nvPr>
            <p:ph sz="quarter" idx="30" hasCustomPrompt="1"/>
          </p:nvPr>
        </p:nvSpPr>
        <p:spPr>
          <a:xfrm>
            <a:off x="8151542" y="1"/>
            <a:ext cx="4040458" cy="6568068"/>
          </a:xfrm>
          <a:solidFill>
            <a:schemeClr val="bg1">
              <a:lumMod val="85000"/>
            </a:schemeClr>
          </a:solidFill>
          <a:ln w="88900">
            <a:noFill/>
            <a:miter lim="800000"/>
          </a:ln>
        </p:spPr>
        <p:txBody>
          <a:bodyPr anchor="ctr">
            <a:normAutofit/>
          </a:bodyPr>
          <a:lstStyle>
            <a:lvl1pPr marL="0" indent="0" algn="ctr">
              <a:buNone/>
              <a:defRPr sz="2000" b="1" i="0">
                <a:solidFill>
                  <a:schemeClr val="accent1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 i="0">
                <a:solidFill>
                  <a:schemeClr val="accent1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</a:lstStyle>
          <a:p>
            <a:pPr lvl="0"/>
            <a:r>
              <a:rPr lang="en-US" dirty="0"/>
              <a:t>Insert non-cut out image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99487C25-F7F6-A142-9A03-A8B5FA05D9F6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838200" y="2036432"/>
            <a:ext cx="5411993" cy="3672991"/>
          </a:xfrm>
        </p:spPr>
        <p:txBody>
          <a:bodyPr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ct val="120000"/>
              <a:buFont typeface="Wingdings" pitchFamily="2" charset="2"/>
              <a:buChar char="§"/>
              <a:tabLst/>
              <a:defRPr sz="1600">
                <a:solidFill>
                  <a:schemeClr val="accent1">
                    <a:lumMod val="10000"/>
                  </a:schemeClr>
                </a:solidFill>
              </a:defRPr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ct val="120000"/>
              <a:tabLst/>
              <a:defRPr/>
            </a:pPr>
            <a:r>
              <a:rPr lang="en-US" dirty="0" err="1"/>
              <a:t>Laceperum</a:t>
            </a:r>
            <a:r>
              <a:rPr lang="en-US" dirty="0"/>
              <a:t> </a:t>
            </a:r>
            <a:r>
              <a:rPr lang="en-US" dirty="0" err="1"/>
              <a:t>volenectae</a:t>
            </a:r>
            <a:r>
              <a:rPr lang="en-US" dirty="0"/>
              <a:t> num </a:t>
            </a:r>
            <a:r>
              <a:rPr lang="en-US" dirty="0" err="1"/>
              <a:t>quatios</a:t>
            </a:r>
            <a:endParaRPr lang="en-US" dirty="0"/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ct val="120000"/>
              <a:tabLst/>
              <a:defRPr/>
            </a:pPr>
            <a:r>
              <a:rPr lang="en-US" dirty="0" err="1"/>
              <a:t>Moditaqui</a:t>
            </a:r>
            <a:r>
              <a:rPr lang="en-US" dirty="0"/>
              <a:t> </a:t>
            </a:r>
            <a:r>
              <a:rPr lang="en-US" dirty="0" err="1"/>
              <a:t>dusam</a:t>
            </a:r>
            <a:r>
              <a:rPr lang="en-US" dirty="0"/>
              <a:t>, </a:t>
            </a:r>
            <a:r>
              <a:rPr lang="en-US" dirty="0" err="1"/>
              <a:t>sam</a:t>
            </a:r>
            <a:r>
              <a:rPr lang="en-US" dirty="0"/>
              <a:t> vel </a:t>
            </a:r>
            <a:r>
              <a:rPr lang="en-US" dirty="0" err="1"/>
              <a:t>evendig</a:t>
            </a:r>
            <a:r>
              <a:rPr lang="en-US" dirty="0"/>
              <a:t> 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ct val="120000"/>
              <a:tabLst/>
              <a:defRPr/>
            </a:pPr>
            <a:r>
              <a:rPr lang="en-US" dirty="0" err="1"/>
              <a:t>Nistibusae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rerupidLaceperum</a:t>
            </a:r>
            <a:r>
              <a:rPr lang="en-US" dirty="0"/>
              <a:t> 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ct val="120000"/>
              <a:tabLst/>
              <a:defRPr/>
            </a:pPr>
            <a:r>
              <a:rPr lang="en-US" dirty="0" err="1"/>
              <a:t>Volenectae</a:t>
            </a:r>
            <a:r>
              <a:rPr lang="en-US" dirty="0"/>
              <a:t> num </a:t>
            </a:r>
            <a:r>
              <a:rPr lang="en-US" dirty="0" err="1"/>
              <a:t>quatios</a:t>
            </a:r>
            <a:r>
              <a:rPr lang="en-US" dirty="0"/>
              <a:t> </a:t>
            </a:r>
            <a:r>
              <a:rPr lang="en-US" dirty="0" err="1"/>
              <a:t>moditaqui</a:t>
            </a:r>
            <a:r>
              <a:rPr lang="en-US" dirty="0"/>
              <a:t> </a:t>
            </a:r>
            <a:r>
              <a:rPr lang="en-US" dirty="0" err="1"/>
              <a:t>dusam</a:t>
            </a:r>
            <a:endParaRPr lang="en-US" dirty="0"/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ct val="120000"/>
              <a:tabLst/>
              <a:defRPr/>
            </a:pPr>
            <a:r>
              <a:rPr lang="en-US" dirty="0"/>
              <a:t>Sam vel </a:t>
            </a:r>
            <a:r>
              <a:rPr lang="en-US" dirty="0" err="1"/>
              <a:t>evendig</a:t>
            </a:r>
            <a:r>
              <a:rPr lang="en-US" dirty="0"/>
              <a:t> </a:t>
            </a:r>
            <a:r>
              <a:rPr lang="en-US" dirty="0" err="1"/>
              <a:t>nistibusae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rerupidLaceperum</a:t>
            </a:r>
            <a:r>
              <a:rPr lang="en-US" dirty="0"/>
              <a:t> </a:t>
            </a:r>
            <a:r>
              <a:rPr lang="en-US" dirty="0" err="1"/>
              <a:t>volenectae</a:t>
            </a:r>
            <a:r>
              <a:rPr lang="en-US" dirty="0"/>
              <a:t> num </a:t>
            </a:r>
            <a:r>
              <a:rPr lang="en-US" dirty="0" err="1"/>
              <a:t>quatios</a:t>
            </a:r>
            <a:r>
              <a:rPr lang="en-US" dirty="0"/>
              <a:t> </a:t>
            </a:r>
            <a:r>
              <a:rPr lang="en-US" dirty="0" err="1"/>
              <a:t>moditaqui</a:t>
            </a:r>
            <a:r>
              <a:rPr lang="en-US" dirty="0"/>
              <a:t> </a:t>
            </a:r>
            <a:r>
              <a:rPr lang="en-US" dirty="0" err="1"/>
              <a:t>dusam</a:t>
            </a:r>
            <a:r>
              <a:rPr lang="en-US" dirty="0"/>
              <a:t>, </a:t>
            </a:r>
            <a:r>
              <a:rPr lang="en-US" dirty="0" err="1"/>
              <a:t>sam</a:t>
            </a:r>
            <a:r>
              <a:rPr lang="en-US" dirty="0"/>
              <a:t> vel </a:t>
            </a:r>
            <a:r>
              <a:rPr lang="en-US" dirty="0" err="1"/>
              <a:t>evendig</a:t>
            </a:r>
            <a:r>
              <a:rPr lang="en-US" dirty="0"/>
              <a:t> </a:t>
            </a:r>
            <a:r>
              <a:rPr lang="en-US" dirty="0" err="1"/>
              <a:t>nistibusae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rerupid</a:t>
            </a:r>
            <a:endParaRPr lang="en-US" dirty="0"/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ct val="120000"/>
              <a:tabLst/>
              <a:defRPr/>
            </a:pPr>
            <a:r>
              <a:rPr lang="en-US" dirty="0" err="1"/>
              <a:t>Laceperum</a:t>
            </a:r>
            <a:r>
              <a:rPr lang="en-US" dirty="0"/>
              <a:t> </a:t>
            </a:r>
            <a:r>
              <a:rPr lang="en-US" dirty="0" err="1"/>
              <a:t>volenectae</a:t>
            </a:r>
            <a:r>
              <a:rPr lang="en-US" dirty="0"/>
              <a:t> num </a:t>
            </a:r>
            <a:r>
              <a:rPr lang="en-US" dirty="0" err="1"/>
              <a:t>quatios</a:t>
            </a:r>
            <a:r>
              <a:rPr lang="en-US" dirty="0"/>
              <a:t> </a:t>
            </a:r>
            <a:r>
              <a:rPr lang="en-US" dirty="0" err="1"/>
              <a:t>moditaqui</a:t>
            </a:r>
            <a:r>
              <a:rPr lang="en-US" dirty="0"/>
              <a:t> </a:t>
            </a:r>
            <a:r>
              <a:rPr lang="en-US" dirty="0" err="1"/>
              <a:t>dusam</a:t>
            </a:r>
            <a:r>
              <a:rPr lang="en-US" dirty="0"/>
              <a:t>, </a:t>
            </a:r>
            <a:r>
              <a:rPr lang="en-US" dirty="0" err="1"/>
              <a:t>sam</a:t>
            </a:r>
            <a:r>
              <a:rPr lang="en-US" dirty="0"/>
              <a:t> vel </a:t>
            </a:r>
            <a:r>
              <a:rPr lang="en-US" dirty="0" err="1"/>
              <a:t>evendig</a:t>
            </a:r>
            <a:r>
              <a:rPr lang="en-US" dirty="0"/>
              <a:t> </a:t>
            </a:r>
            <a:r>
              <a:rPr lang="en-US" dirty="0" err="1"/>
              <a:t>nistibusae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rerupid</a:t>
            </a:r>
            <a:endParaRPr lang="en-US" dirty="0"/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58040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405446"/>
            <a:ext cx="10515600" cy="538696"/>
          </a:xfrm>
        </p:spPr>
        <p:txBody>
          <a:bodyPr anchor="t">
            <a:noAutofit/>
          </a:bodyPr>
          <a:lstStyle>
            <a:lvl1pPr algn="l">
              <a:defRPr sz="3200">
                <a:solidFill>
                  <a:srgbClr val="E30613"/>
                </a:solidFill>
              </a:defRPr>
            </a:lvl1pPr>
          </a:lstStyle>
          <a:p>
            <a:r>
              <a:rPr lang="vi-VN" dirty="0"/>
              <a:t>Main heading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4363AEA-A5E7-A843-856B-1C2077A26126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838200" y="1596413"/>
            <a:ext cx="3242310" cy="419008"/>
          </a:xfrm>
        </p:spPr>
        <p:txBody>
          <a:bodyPr>
            <a:noAutofit/>
          </a:bodyPr>
          <a:lstStyle>
            <a:lvl1pPr marL="0" indent="0" algn="l">
              <a:buNone/>
              <a:defRPr sz="2000" b="1" i="0">
                <a:solidFill>
                  <a:schemeClr val="accent1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Sub-Heading Here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CEF76F-9069-3B4A-907F-A19C99F01F2C}"/>
              </a:ext>
            </a:extLst>
          </p:cNvPr>
          <p:cNvSpPr>
            <a:spLocks noGrp="1"/>
          </p:cNvSpPr>
          <p:nvPr>
            <p:ph sz="quarter" idx="30" hasCustomPrompt="1"/>
          </p:nvPr>
        </p:nvSpPr>
        <p:spPr>
          <a:xfrm>
            <a:off x="4343400" y="1596413"/>
            <a:ext cx="7315200" cy="4164307"/>
          </a:xfrm>
          <a:solidFill>
            <a:schemeClr val="bg1">
              <a:lumMod val="85000"/>
            </a:schemeClr>
          </a:solidFill>
          <a:ln w="88900">
            <a:noFill/>
            <a:miter lim="800000"/>
          </a:ln>
        </p:spPr>
        <p:txBody>
          <a:bodyPr anchor="ctr">
            <a:normAutofit/>
          </a:bodyPr>
          <a:lstStyle>
            <a:lvl1pPr marL="0" indent="0" algn="ctr">
              <a:buNone/>
              <a:defRPr sz="2000" b="1" i="0">
                <a:solidFill>
                  <a:schemeClr val="accent1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 b="1" i="0">
                <a:solidFill>
                  <a:schemeClr val="accent1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</a:lstStyle>
          <a:p>
            <a:pPr lvl="0"/>
            <a:r>
              <a:rPr lang="en-US" dirty="0"/>
              <a:t>Image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E247093-0C86-A549-BD9E-7928D0854AAA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838200" y="2031342"/>
            <a:ext cx="3242310" cy="3241675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ct val="120000"/>
              <a:buFont typeface="Arial"/>
              <a:buNone/>
              <a:tabLst/>
              <a:defRPr sz="1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ct val="120000"/>
              <a:buFont typeface="Arial"/>
              <a:buNone/>
              <a:tabLst/>
              <a:defRPr/>
            </a:pPr>
            <a:r>
              <a:rPr lang="en-US" dirty="0" err="1"/>
              <a:t>Laceperum</a:t>
            </a:r>
            <a:r>
              <a:rPr lang="en-US" dirty="0"/>
              <a:t> </a:t>
            </a:r>
            <a:r>
              <a:rPr lang="en-US" dirty="0" err="1"/>
              <a:t>volenectae</a:t>
            </a:r>
            <a:r>
              <a:rPr lang="en-US" dirty="0"/>
              <a:t> num </a:t>
            </a:r>
            <a:r>
              <a:rPr lang="en-US" dirty="0" err="1"/>
              <a:t>quatios</a:t>
            </a:r>
            <a:r>
              <a:rPr lang="en-US" dirty="0"/>
              <a:t> </a:t>
            </a:r>
            <a:r>
              <a:rPr lang="en-US" dirty="0" err="1"/>
              <a:t>moditaqui</a:t>
            </a:r>
            <a:r>
              <a:rPr lang="en-US" dirty="0"/>
              <a:t> </a:t>
            </a:r>
            <a:r>
              <a:rPr lang="en-US" dirty="0" err="1"/>
              <a:t>dusam</a:t>
            </a:r>
            <a:r>
              <a:rPr lang="en-US" dirty="0"/>
              <a:t>, </a:t>
            </a:r>
            <a:r>
              <a:rPr lang="en-US" dirty="0" err="1"/>
              <a:t>sam</a:t>
            </a:r>
            <a:r>
              <a:rPr lang="en-US" dirty="0"/>
              <a:t> vel </a:t>
            </a:r>
            <a:r>
              <a:rPr lang="en-US" dirty="0" err="1"/>
              <a:t>evendig</a:t>
            </a:r>
            <a:r>
              <a:rPr lang="en-US" dirty="0"/>
              <a:t> </a:t>
            </a:r>
            <a:r>
              <a:rPr lang="en-US" dirty="0" err="1"/>
              <a:t>nistibusae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rerupidLaceperum</a:t>
            </a:r>
            <a:r>
              <a:rPr lang="en-US" dirty="0"/>
              <a:t> </a:t>
            </a:r>
            <a:r>
              <a:rPr lang="en-US" dirty="0" err="1"/>
              <a:t>volenectae</a:t>
            </a:r>
            <a:r>
              <a:rPr lang="en-US" dirty="0"/>
              <a:t> num </a:t>
            </a:r>
            <a:r>
              <a:rPr lang="en-US" dirty="0" err="1"/>
              <a:t>quatios</a:t>
            </a:r>
            <a:r>
              <a:rPr lang="en-US" dirty="0"/>
              <a:t> </a:t>
            </a:r>
            <a:r>
              <a:rPr lang="en-US" dirty="0" err="1"/>
              <a:t>moditaqui</a:t>
            </a:r>
            <a:r>
              <a:rPr lang="en-US" dirty="0"/>
              <a:t> </a:t>
            </a:r>
            <a:r>
              <a:rPr lang="en-US" dirty="0" err="1"/>
              <a:t>dusam</a:t>
            </a:r>
            <a:r>
              <a:rPr lang="en-US" dirty="0"/>
              <a:t>, </a:t>
            </a:r>
            <a:r>
              <a:rPr lang="en-US" dirty="0" err="1"/>
              <a:t>sam</a:t>
            </a:r>
            <a:r>
              <a:rPr lang="en-US" dirty="0"/>
              <a:t> vel </a:t>
            </a:r>
            <a:r>
              <a:rPr lang="en-US" dirty="0" err="1"/>
              <a:t>evendig</a:t>
            </a:r>
            <a:r>
              <a:rPr lang="en-US" dirty="0"/>
              <a:t> </a:t>
            </a:r>
            <a:r>
              <a:rPr lang="en-US" dirty="0" err="1"/>
              <a:t>nistibusae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rerupidLaceperum</a:t>
            </a:r>
            <a:r>
              <a:rPr lang="en-US" dirty="0"/>
              <a:t> </a:t>
            </a:r>
            <a:r>
              <a:rPr lang="en-US" dirty="0" err="1"/>
              <a:t>volenectae</a:t>
            </a:r>
            <a:r>
              <a:rPr lang="en-US" dirty="0"/>
              <a:t> num </a:t>
            </a:r>
            <a:r>
              <a:rPr lang="en-US" dirty="0" err="1"/>
              <a:t>quatios</a:t>
            </a:r>
            <a:r>
              <a:rPr lang="en-US" dirty="0"/>
              <a:t> </a:t>
            </a:r>
            <a:r>
              <a:rPr lang="en-US" dirty="0" err="1"/>
              <a:t>moditaqui</a:t>
            </a:r>
            <a:r>
              <a:rPr lang="en-US" dirty="0"/>
              <a:t> </a:t>
            </a:r>
            <a:r>
              <a:rPr lang="en-US" dirty="0" err="1"/>
              <a:t>dusam</a:t>
            </a:r>
            <a:r>
              <a:rPr lang="en-US" dirty="0"/>
              <a:t>, </a:t>
            </a:r>
            <a:r>
              <a:rPr lang="en-US" dirty="0" err="1"/>
              <a:t>sam</a:t>
            </a:r>
            <a:r>
              <a:rPr lang="en-US" dirty="0"/>
              <a:t> vel </a:t>
            </a:r>
            <a:r>
              <a:rPr lang="en-US" dirty="0" err="1"/>
              <a:t>evendig</a:t>
            </a:r>
            <a:r>
              <a:rPr lang="en-US" dirty="0"/>
              <a:t> </a:t>
            </a:r>
            <a:r>
              <a:rPr lang="en-US" dirty="0" err="1"/>
              <a:t>nistibusae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rerupidLaceperum</a:t>
            </a:r>
            <a:r>
              <a:rPr lang="en-US" dirty="0"/>
              <a:t> </a:t>
            </a:r>
            <a:r>
              <a:rPr lang="en-US" dirty="0" err="1"/>
              <a:t>volenectae</a:t>
            </a:r>
            <a:r>
              <a:rPr lang="en-US" dirty="0"/>
              <a:t> num </a:t>
            </a:r>
            <a:r>
              <a:rPr lang="en-US" dirty="0" err="1"/>
              <a:t>quatios</a:t>
            </a:r>
            <a:r>
              <a:rPr lang="en-US" dirty="0"/>
              <a:t> </a:t>
            </a:r>
            <a:r>
              <a:rPr lang="en-US" dirty="0" err="1"/>
              <a:t>moditaqui</a:t>
            </a:r>
            <a:r>
              <a:rPr lang="en-US" dirty="0"/>
              <a:t> </a:t>
            </a:r>
            <a:r>
              <a:rPr lang="en-US" dirty="0" err="1"/>
              <a:t>dusam</a:t>
            </a:r>
            <a:r>
              <a:rPr lang="en-US" dirty="0"/>
              <a:t>, </a:t>
            </a:r>
            <a:r>
              <a:rPr lang="en-US" dirty="0" err="1"/>
              <a:t>sam</a:t>
            </a:r>
            <a:r>
              <a:rPr lang="en-US" dirty="0"/>
              <a:t> vel </a:t>
            </a:r>
            <a:r>
              <a:rPr lang="en-US" dirty="0" err="1"/>
              <a:t>evendig</a:t>
            </a:r>
            <a:r>
              <a:rPr lang="en-US" dirty="0"/>
              <a:t> </a:t>
            </a:r>
            <a:r>
              <a:rPr lang="en-US" dirty="0" err="1"/>
              <a:t>nistibusae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rerupid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960795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405446"/>
            <a:ext cx="10515600" cy="538696"/>
          </a:xfrm>
        </p:spPr>
        <p:txBody>
          <a:bodyPr anchor="t">
            <a:noAutofit/>
          </a:bodyPr>
          <a:lstStyle>
            <a:lvl1pPr algn="l">
              <a:defRPr sz="3200">
                <a:solidFill>
                  <a:srgbClr val="E30613"/>
                </a:solidFill>
              </a:defRPr>
            </a:lvl1pPr>
          </a:lstStyle>
          <a:p>
            <a:r>
              <a:rPr lang="vi-VN" dirty="0"/>
              <a:t>Main heading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4363AEA-A5E7-A843-856B-1C2077A26126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838200" y="1596413"/>
            <a:ext cx="3242310" cy="419008"/>
          </a:xfrm>
        </p:spPr>
        <p:txBody>
          <a:bodyPr>
            <a:noAutofit/>
          </a:bodyPr>
          <a:lstStyle>
            <a:lvl1pPr marL="0" indent="0" algn="l">
              <a:buNone/>
              <a:defRPr sz="2000" b="1" i="0">
                <a:solidFill>
                  <a:schemeClr val="accent1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Sub-Heading Here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CEF76F-9069-3B4A-907F-A19C99F01F2C}"/>
              </a:ext>
            </a:extLst>
          </p:cNvPr>
          <p:cNvSpPr>
            <a:spLocks noGrp="1"/>
          </p:cNvSpPr>
          <p:nvPr>
            <p:ph sz="quarter" idx="30" hasCustomPrompt="1"/>
          </p:nvPr>
        </p:nvSpPr>
        <p:spPr>
          <a:xfrm>
            <a:off x="4343400" y="1596413"/>
            <a:ext cx="3497580" cy="2061187"/>
          </a:xfrm>
          <a:solidFill>
            <a:schemeClr val="bg1">
              <a:lumMod val="85000"/>
            </a:schemeClr>
          </a:solidFill>
          <a:ln w="88900">
            <a:noFill/>
            <a:miter lim="800000"/>
          </a:ln>
        </p:spPr>
        <p:txBody>
          <a:bodyPr anchor="ctr">
            <a:normAutofit/>
          </a:bodyPr>
          <a:lstStyle>
            <a:lvl1pPr marL="0" indent="0" algn="ctr">
              <a:buNone/>
              <a:defRPr sz="2000" b="1" i="0">
                <a:solidFill>
                  <a:schemeClr val="accent1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 b="1" i="0">
                <a:solidFill>
                  <a:schemeClr val="accent1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</a:lstStyle>
          <a:p>
            <a:pPr lvl="0"/>
            <a:r>
              <a:rPr lang="en-US" dirty="0"/>
              <a:t>Image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E247093-0C86-A549-BD9E-7928D0854AAA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838200" y="2031342"/>
            <a:ext cx="3242310" cy="3241675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ct val="120000"/>
              <a:buFont typeface="Arial"/>
              <a:buNone/>
              <a:tabLst/>
              <a:defRPr sz="1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ct val="120000"/>
              <a:buFont typeface="Arial"/>
              <a:buNone/>
              <a:tabLst/>
              <a:defRPr/>
            </a:pPr>
            <a:r>
              <a:rPr lang="en-US" dirty="0" err="1"/>
              <a:t>Laceperum</a:t>
            </a:r>
            <a:r>
              <a:rPr lang="en-US" dirty="0"/>
              <a:t> </a:t>
            </a:r>
            <a:r>
              <a:rPr lang="en-US" dirty="0" err="1"/>
              <a:t>volenectae</a:t>
            </a:r>
            <a:r>
              <a:rPr lang="en-US" dirty="0"/>
              <a:t> num </a:t>
            </a:r>
            <a:r>
              <a:rPr lang="en-US" dirty="0" err="1"/>
              <a:t>quatios</a:t>
            </a:r>
            <a:r>
              <a:rPr lang="en-US" dirty="0"/>
              <a:t> </a:t>
            </a:r>
            <a:r>
              <a:rPr lang="en-US" dirty="0" err="1"/>
              <a:t>moditaqui</a:t>
            </a:r>
            <a:r>
              <a:rPr lang="en-US" dirty="0"/>
              <a:t> </a:t>
            </a:r>
            <a:r>
              <a:rPr lang="en-US" dirty="0" err="1"/>
              <a:t>dusam</a:t>
            </a:r>
            <a:r>
              <a:rPr lang="en-US" dirty="0"/>
              <a:t>, </a:t>
            </a:r>
            <a:r>
              <a:rPr lang="en-US" dirty="0" err="1"/>
              <a:t>sam</a:t>
            </a:r>
            <a:r>
              <a:rPr lang="en-US" dirty="0"/>
              <a:t> vel </a:t>
            </a:r>
            <a:r>
              <a:rPr lang="en-US" dirty="0" err="1"/>
              <a:t>evendig</a:t>
            </a:r>
            <a:r>
              <a:rPr lang="en-US" dirty="0"/>
              <a:t> </a:t>
            </a:r>
            <a:r>
              <a:rPr lang="en-US" dirty="0" err="1"/>
              <a:t>nistibusae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rerupidLaceperum</a:t>
            </a:r>
            <a:r>
              <a:rPr lang="en-US" dirty="0"/>
              <a:t> </a:t>
            </a:r>
            <a:r>
              <a:rPr lang="en-US" dirty="0" err="1"/>
              <a:t>volenectae</a:t>
            </a:r>
            <a:r>
              <a:rPr lang="en-US" dirty="0"/>
              <a:t> num </a:t>
            </a:r>
            <a:r>
              <a:rPr lang="en-US" dirty="0" err="1"/>
              <a:t>quatios</a:t>
            </a:r>
            <a:r>
              <a:rPr lang="en-US" dirty="0"/>
              <a:t> </a:t>
            </a:r>
            <a:r>
              <a:rPr lang="en-US" dirty="0" err="1"/>
              <a:t>moditaqui</a:t>
            </a:r>
            <a:r>
              <a:rPr lang="en-US" dirty="0"/>
              <a:t> </a:t>
            </a:r>
            <a:r>
              <a:rPr lang="en-US" dirty="0" err="1"/>
              <a:t>dusam</a:t>
            </a:r>
            <a:r>
              <a:rPr lang="en-US" dirty="0"/>
              <a:t>, </a:t>
            </a:r>
            <a:r>
              <a:rPr lang="en-US" dirty="0" err="1"/>
              <a:t>sam</a:t>
            </a:r>
            <a:r>
              <a:rPr lang="en-US" dirty="0"/>
              <a:t> vel </a:t>
            </a:r>
            <a:r>
              <a:rPr lang="en-US" dirty="0" err="1"/>
              <a:t>evendig</a:t>
            </a:r>
            <a:r>
              <a:rPr lang="en-US" dirty="0"/>
              <a:t> </a:t>
            </a:r>
            <a:r>
              <a:rPr lang="en-US" dirty="0" err="1"/>
              <a:t>nistibusae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rerupidLaceperum</a:t>
            </a:r>
            <a:r>
              <a:rPr lang="en-US" dirty="0"/>
              <a:t> </a:t>
            </a:r>
            <a:r>
              <a:rPr lang="en-US" dirty="0" err="1"/>
              <a:t>volenectae</a:t>
            </a:r>
            <a:r>
              <a:rPr lang="en-US" dirty="0"/>
              <a:t> num </a:t>
            </a:r>
            <a:r>
              <a:rPr lang="en-US" dirty="0" err="1"/>
              <a:t>quatios</a:t>
            </a:r>
            <a:r>
              <a:rPr lang="en-US" dirty="0"/>
              <a:t> </a:t>
            </a:r>
            <a:r>
              <a:rPr lang="en-US" dirty="0" err="1"/>
              <a:t>moditaqui</a:t>
            </a:r>
            <a:r>
              <a:rPr lang="en-US" dirty="0"/>
              <a:t> </a:t>
            </a:r>
            <a:r>
              <a:rPr lang="en-US" dirty="0" err="1"/>
              <a:t>dusam</a:t>
            </a:r>
            <a:r>
              <a:rPr lang="en-US" dirty="0"/>
              <a:t>, </a:t>
            </a:r>
            <a:r>
              <a:rPr lang="en-US" dirty="0" err="1"/>
              <a:t>sam</a:t>
            </a:r>
            <a:r>
              <a:rPr lang="en-US" dirty="0"/>
              <a:t> vel </a:t>
            </a:r>
            <a:r>
              <a:rPr lang="en-US" dirty="0" err="1"/>
              <a:t>evendig</a:t>
            </a:r>
            <a:r>
              <a:rPr lang="en-US" dirty="0"/>
              <a:t> </a:t>
            </a:r>
            <a:r>
              <a:rPr lang="en-US" dirty="0" err="1"/>
              <a:t>nistibusae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rerupidLaceperum</a:t>
            </a:r>
            <a:r>
              <a:rPr lang="en-US" dirty="0"/>
              <a:t> </a:t>
            </a:r>
            <a:r>
              <a:rPr lang="en-US" dirty="0" err="1"/>
              <a:t>volenectae</a:t>
            </a:r>
            <a:r>
              <a:rPr lang="en-US" dirty="0"/>
              <a:t> num </a:t>
            </a:r>
            <a:r>
              <a:rPr lang="en-US" dirty="0" err="1"/>
              <a:t>quatios</a:t>
            </a:r>
            <a:r>
              <a:rPr lang="en-US" dirty="0"/>
              <a:t> </a:t>
            </a:r>
            <a:r>
              <a:rPr lang="en-US" dirty="0" err="1"/>
              <a:t>moditaqui</a:t>
            </a:r>
            <a:r>
              <a:rPr lang="en-US" dirty="0"/>
              <a:t> </a:t>
            </a:r>
            <a:r>
              <a:rPr lang="en-US" dirty="0" err="1"/>
              <a:t>dusam</a:t>
            </a:r>
            <a:r>
              <a:rPr lang="en-US" dirty="0"/>
              <a:t>, </a:t>
            </a:r>
            <a:r>
              <a:rPr lang="en-US" dirty="0" err="1"/>
              <a:t>sam</a:t>
            </a:r>
            <a:r>
              <a:rPr lang="en-US" dirty="0"/>
              <a:t> vel </a:t>
            </a:r>
            <a:r>
              <a:rPr lang="en-US" dirty="0" err="1"/>
              <a:t>evendig</a:t>
            </a:r>
            <a:r>
              <a:rPr lang="en-US" dirty="0"/>
              <a:t> </a:t>
            </a:r>
            <a:r>
              <a:rPr lang="en-US" dirty="0" err="1"/>
              <a:t>nistibusae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rerupid</a:t>
            </a:r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9E27A7B-6135-BE48-A986-3289A9283E10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4343400" y="3927475"/>
            <a:ext cx="3497263" cy="2062163"/>
          </a:xfrm>
          <a:solidFill>
            <a:schemeClr val="bg1">
              <a:lumMod val="8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Image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13E15140-4003-B84F-868E-00E8CB3DE5A9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8186738" y="1596366"/>
            <a:ext cx="3497262" cy="2055813"/>
          </a:xfrm>
          <a:solidFill>
            <a:schemeClr val="bg1">
              <a:lumMod val="8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Image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FEAF4222-49F8-EF42-B83C-0F28F19B2FAE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8186738" y="3927475"/>
            <a:ext cx="3497262" cy="2062163"/>
          </a:xfrm>
          <a:solidFill>
            <a:schemeClr val="bg1">
              <a:lumMod val="8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Image</a:t>
            </a:r>
          </a:p>
        </p:txBody>
      </p:sp>
    </p:spTree>
    <p:extLst>
      <p:ext uri="{BB962C8B-B14F-4D97-AF65-F5344CB8AC3E}">
        <p14:creationId xmlns:p14="http://schemas.microsoft.com/office/powerpoint/2010/main" val="52613673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405446"/>
            <a:ext cx="10515600" cy="538696"/>
          </a:xfrm>
        </p:spPr>
        <p:txBody>
          <a:bodyPr anchor="t">
            <a:noAutofit/>
          </a:bodyPr>
          <a:lstStyle>
            <a:lvl1pPr algn="l">
              <a:defRPr sz="3200">
                <a:solidFill>
                  <a:srgbClr val="E30613"/>
                </a:solidFill>
              </a:defRPr>
            </a:lvl1pPr>
          </a:lstStyle>
          <a:p>
            <a:r>
              <a:rPr lang="vi-VN" dirty="0"/>
              <a:t>Main heading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7A4BA1-60BE-6A4B-BDF9-86C16EED1DB7}"/>
              </a:ext>
            </a:extLst>
          </p:cNvPr>
          <p:cNvSpPr>
            <a:spLocks noGrp="1"/>
          </p:cNvSpPr>
          <p:nvPr>
            <p:ph sz="quarter" idx="34"/>
          </p:nvPr>
        </p:nvSpPr>
        <p:spPr>
          <a:xfrm>
            <a:off x="838200" y="1361664"/>
            <a:ext cx="10515600" cy="4681537"/>
          </a:xfrm>
        </p:spPr>
        <p:txBody>
          <a:bodyPr/>
          <a:lstStyle>
            <a:lvl1pPr marL="228600" indent="-228600">
              <a:buFont typeface="Wingdings" pitchFamily="2" charset="2"/>
              <a:buChar char="§"/>
              <a:defRPr/>
            </a:lvl1pPr>
            <a:lvl2pPr marL="685800" indent="-228600">
              <a:buFont typeface="Wingdings" pitchFamily="2" charset="2"/>
              <a:buChar char="§"/>
              <a:defRPr/>
            </a:lvl2pPr>
            <a:lvl3pPr marL="1143000" indent="-228600">
              <a:buFont typeface="Wingdings" pitchFamily="2" charset="2"/>
              <a:buChar char="§"/>
              <a:defRPr/>
            </a:lvl3pPr>
            <a:lvl4pPr marL="1600200" indent="-228600">
              <a:buFont typeface="Wingdings" pitchFamily="2" charset="2"/>
              <a:buChar char="§"/>
              <a:defRPr/>
            </a:lvl4pPr>
            <a:lvl5pPr marL="2057400" indent="-228600">
              <a:buFont typeface="Wingdings" pitchFamily="2" charset="2"/>
              <a:buChar char="§"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97367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379122" y="1334641"/>
            <a:ext cx="4183478" cy="2627759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4000">
                <a:solidFill>
                  <a:schemeClr val="bg1"/>
                </a:solidFill>
              </a:defRPr>
            </a:lvl1pPr>
          </a:lstStyle>
          <a:p>
            <a:r>
              <a:rPr lang="vi-VN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421081" y="5197642"/>
            <a:ext cx="4141519" cy="294180"/>
          </a:xfrm>
        </p:spPr>
        <p:txBody>
          <a:bodyPr anchor="b">
            <a:normAutofit/>
          </a:bodyPr>
          <a:lstStyle>
            <a:lvl1pPr marL="0" indent="0" algn="l">
              <a:buNone/>
              <a:defRPr sz="16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err="1"/>
              <a:t>Xxth</a:t>
            </a:r>
            <a:r>
              <a:rPr lang="en-US" dirty="0"/>
              <a:t> Month Year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E016DEE-461E-8142-933E-3358189B4376}"/>
              </a:ext>
            </a:extLst>
          </p:cNvPr>
          <p:cNvSpPr/>
          <p:nvPr userDrawn="1"/>
        </p:nvSpPr>
        <p:spPr>
          <a:xfrm>
            <a:off x="1013362" y="923161"/>
            <a:ext cx="4831080" cy="4831080"/>
          </a:xfrm>
          <a:prstGeom prst="rect">
            <a:avLst/>
          </a:prstGeom>
          <a:noFill/>
          <a:ln w="889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A picture containing black, white, sign&#10;&#10;Description automatically generated">
            <a:extLst>
              <a:ext uri="{FF2B5EF4-FFF2-40B4-BE49-F238E27FC236}">
                <a16:creationId xmlns:a16="http://schemas.microsoft.com/office/drawing/2014/main" id="{B92ECE31-D35A-B946-82AF-D81DDE9A982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7906" y="207938"/>
            <a:ext cx="1732280" cy="1732280"/>
          </a:xfrm>
          <a:prstGeom prst="rect">
            <a:avLst/>
          </a:prstGeom>
        </p:spPr>
      </p:pic>
      <p:sp>
        <p:nvSpPr>
          <p:cNvPr id="43" name="Content Placeholder 42">
            <a:extLst>
              <a:ext uri="{FF2B5EF4-FFF2-40B4-BE49-F238E27FC236}">
                <a16:creationId xmlns:a16="http://schemas.microsoft.com/office/drawing/2014/main" id="{0A7EA0D9-6DD4-2447-879D-BD3CE832F26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400101" y="4732420"/>
            <a:ext cx="4183478" cy="429561"/>
          </a:xfrm>
        </p:spPr>
        <p:txBody>
          <a:bodyPr anchor="b">
            <a:normAutofit/>
          </a:bodyPr>
          <a:lstStyle>
            <a:lvl1pPr marL="0" indent="0">
              <a:buNone/>
              <a:defRPr sz="16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Name/Company</a:t>
            </a:r>
          </a:p>
        </p:txBody>
      </p:sp>
      <p:pic>
        <p:nvPicPr>
          <p:cNvPr id="5" name="Picture 4" descr="A bird flying in the sky&#10;&#10;Description automatically generated">
            <a:extLst>
              <a:ext uri="{FF2B5EF4-FFF2-40B4-BE49-F238E27FC236}">
                <a16:creationId xmlns:a16="http://schemas.microsoft.com/office/drawing/2014/main" id="{F5475C49-8719-0348-9D46-AF9694A9DD4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591081">
            <a:off x="-512019" y="521514"/>
            <a:ext cx="12074853" cy="7846443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775B8D6-D55E-AF41-85E0-316884541C74}"/>
              </a:ext>
            </a:extLst>
          </p:cNvPr>
          <p:cNvCxnSpPr>
            <a:cxnSpLocks/>
          </p:cNvCxnSpPr>
          <p:nvPr userDrawn="1"/>
        </p:nvCxnSpPr>
        <p:spPr>
          <a:xfrm>
            <a:off x="3538331" y="5754241"/>
            <a:ext cx="2306111" cy="0"/>
          </a:xfrm>
          <a:prstGeom prst="line">
            <a:avLst/>
          </a:prstGeom>
          <a:ln w="889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670103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rvice lin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405446"/>
            <a:ext cx="10544503" cy="538696"/>
          </a:xfrm>
        </p:spPr>
        <p:txBody>
          <a:bodyPr anchor="t">
            <a:noAutofit/>
          </a:bodyPr>
          <a:lstStyle>
            <a:lvl1pPr algn="l">
              <a:defRPr sz="3200">
                <a:solidFill>
                  <a:srgbClr val="E30613"/>
                </a:solidFill>
              </a:defRPr>
            </a:lvl1pPr>
          </a:lstStyle>
          <a:p>
            <a:r>
              <a:rPr lang="vi-VN" dirty="0"/>
              <a:t>Enter service name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208814" y="1133061"/>
            <a:ext cx="6610653" cy="2263282"/>
          </a:xfrm>
        </p:spPr>
        <p:txBody>
          <a:bodyPr/>
          <a:lstStyle>
            <a:lvl1pPr marL="0" indent="0">
              <a:buNone/>
              <a:defRPr/>
            </a:lvl1pPr>
            <a:lvl2pPr marL="685800" indent="-228600">
              <a:buFont typeface="Wingdings" pitchFamily="2" charset="2"/>
              <a:buChar char="§"/>
              <a:defRPr/>
            </a:lvl2pPr>
            <a:lvl3pPr marL="1143000" indent="-228600">
              <a:buFont typeface="Wingdings" pitchFamily="2" charset="2"/>
              <a:buChar char="§"/>
              <a:defRPr/>
            </a:lvl3pPr>
            <a:lvl4pPr marL="1600200" indent="-228600">
              <a:buFont typeface="Wingdings" pitchFamily="2" charset="2"/>
              <a:buChar char="§"/>
              <a:defRPr/>
            </a:lvl4pPr>
            <a:lvl5pPr marL="2057400" indent="-228600">
              <a:buFont typeface="Wingdings" pitchFamily="2" charset="2"/>
              <a:buChar char="§"/>
              <a:defRPr/>
            </a:lvl5pPr>
          </a:lstStyle>
          <a:p>
            <a:pPr lvl="0"/>
            <a:r>
              <a:rPr lang="en-US" dirty="0"/>
              <a:t>Introduction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5208814" y="4196442"/>
            <a:ext cx="6983185" cy="242449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vi-VN" dirty="0"/>
              <a:t>Did you know banner</a:t>
            </a:r>
            <a:endParaRPr 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10058399" y="3543299"/>
            <a:ext cx="1761067" cy="506187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vi-VN"/>
              <a:t>Logo</a:t>
            </a:r>
            <a:endParaRPr lang="en-US" dirty="0"/>
          </a:p>
        </p:txBody>
      </p:sp>
      <p:sp>
        <p:nvSpPr>
          <p:cNvPr id="21" name="SmartArt Placeholder 20"/>
          <p:cNvSpPr>
            <a:spLocks noGrp="1"/>
          </p:cNvSpPr>
          <p:nvPr>
            <p:ph type="dgm" sz="quarter" idx="14"/>
          </p:nvPr>
        </p:nvSpPr>
        <p:spPr>
          <a:xfrm>
            <a:off x="838200" y="1132945"/>
            <a:ext cx="3972424" cy="5487988"/>
          </a:xfrm>
        </p:spPr>
        <p:txBody>
          <a:bodyPr/>
          <a:lstStyle>
            <a:lvl1pPr marL="228600" indent="-228600">
              <a:buFont typeface="Wingdings" pitchFamily="2" charset="2"/>
              <a:buChar char="§"/>
              <a:defRPr/>
            </a:lvl1pPr>
          </a:lstStyle>
          <a:p>
            <a:r>
              <a:rPr lang="en-US"/>
              <a:t>Click icon to add SmartArt graphic</a:t>
            </a:r>
            <a:endParaRPr lang="en-US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9788" y="424684"/>
            <a:ext cx="10515600" cy="519458"/>
          </a:xfrm>
        </p:spPr>
        <p:txBody>
          <a:bodyPr vert="horz" lIns="91440" tIns="45720" rIns="91440" bIns="45720" rtlCol="0" anchor="t">
            <a:normAutofit/>
          </a:bodyPr>
          <a:lstStyle>
            <a:lvl1pPr algn="l">
              <a:defRPr lang="en-US"/>
            </a:lvl1pPr>
          </a:lstStyle>
          <a:p>
            <a:pPr lvl="0" algn="ctr"/>
            <a:r>
              <a:rPr lang="vi-VN" dirty="0"/>
              <a:t>Main heading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9788" y="1132934"/>
            <a:ext cx="5157787" cy="82391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839788" y="2120900"/>
            <a:ext cx="5157787" cy="3951908"/>
          </a:xfrm>
        </p:spPr>
        <p:txBody>
          <a:bodyPr/>
          <a:lstStyle>
            <a:lvl1pPr marL="228600" indent="-228600">
              <a:buFont typeface="Wingdings" pitchFamily="2" charset="2"/>
              <a:buChar char="§"/>
              <a:defRPr/>
            </a:lvl1pPr>
            <a:lvl2pPr marL="685800" indent="-228600">
              <a:buFont typeface="Wingdings" pitchFamily="2" charset="2"/>
              <a:buChar char="§"/>
              <a:defRPr/>
            </a:lvl2pPr>
            <a:lvl3pPr marL="1143000" indent="-228600">
              <a:buFont typeface="Wingdings" pitchFamily="2" charset="2"/>
              <a:buChar char="§"/>
              <a:defRPr/>
            </a:lvl3pPr>
            <a:lvl4pPr marL="1600200" indent="-228600">
              <a:buFont typeface="Wingdings" pitchFamily="2" charset="2"/>
              <a:buChar char="§"/>
              <a:defRPr/>
            </a:lvl4pPr>
            <a:lvl5pPr marL="2057400" indent="-228600">
              <a:buFont typeface="Wingdings" pitchFamily="2" charset="2"/>
              <a:buChar char="§"/>
              <a:defRPr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132934"/>
            <a:ext cx="5183188" cy="82391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6172200" y="2120900"/>
            <a:ext cx="5183188" cy="3951908"/>
          </a:xfrm>
        </p:spPr>
        <p:txBody>
          <a:bodyPr/>
          <a:lstStyle>
            <a:lvl1pPr marL="228600" indent="-228600">
              <a:buFont typeface="Wingdings" pitchFamily="2" charset="2"/>
              <a:buChar char="§"/>
              <a:defRPr/>
            </a:lvl1pPr>
            <a:lvl2pPr marL="685800" indent="-228600">
              <a:buFont typeface="Wingdings" pitchFamily="2" charset="2"/>
              <a:buChar char="§"/>
              <a:defRPr/>
            </a:lvl2pPr>
            <a:lvl3pPr marL="1143000" indent="-228600">
              <a:buFont typeface="Wingdings" pitchFamily="2" charset="2"/>
              <a:buChar char="§"/>
              <a:defRPr/>
            </a:lvl3pPr>
            <a:lvl4pPr marL="1600200" indent="-228600">
              <a:buFont typeface="Wingdings" pitchFamily="2" charset="2"/>
              <a:buChar char="§"/>
              <a:defRPr/>
            </a:lvl4pPr>
            <a:lvl5pPr marL="2057400" indent="-228600">
              <a:buFont typeface="Wingdings" pitchFamily="2" charset="2"/>
              <a:buChar char="§"/>
              <a:defRPr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0004410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ock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250825"/>
            <a:ext cx="10515600" cy="600075"/>
          </a:xfrm>
        </p:spPr>
        <p:txBody>
          <a:bodyPr vert="horz" lIns="91440" tIns="45720" rIns="91440" bIns="45720" rtlCol="0" anchor="t">
            <a:normAutofit/>
          </a:bodyPr>
          <a:lstStyle>
            <a:lvl1pPr algn="l">
              <a:defRPr lang="en-US" b="1" i="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algn="ctr"/>
            <a:r>
              <a:rPr lang="vi-VN" dirty="0"/>
              <a:t>Main heading</a:t>
            </a:r>
            <a:endParaRPr lang="en-US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7580005"/>
              </p:ext>
            </p:extLst>
          </p:nvPr>
        </p:nvGraphicFramePr>
        <p:xfrm>
          <a:off x="819018" y="939800"/>
          <a:ext cx="10533485" cy="51131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066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066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066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0669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10669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556565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L="79001" marR="79001" marT="39501" marB="39501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L="79001" marR="79001" marT="39501" marB="39501"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L="79001" marR="79001" marT="39501" marB="39501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L="79001" marR="79001" marT="39501" marB="39501"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L="79001" marR="79001" marT="39501" marB="39501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56565"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 marL="79001" marR="79001" marT="39501" marB="39501"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L="79001" marR="79001" marT="39501" marB="39501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 marL="79001" marR="79001" marT="39501" marB="39501"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L="79001" marR="79001" marT="39501" marB="39501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L="79001" marR="79001" marT="39501" marB="3950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1275802" y="1380697"/>
            <a:ext cx="1169233" cy="1099636"/>
          </a:xfrm>
        </p:spPr>
        <p:txBody>
          <a:bodyPr>
            <a:normAutofit/>
          </a:bodyPr>
          <a:lstStyle>
            <a:lvl1pPr marL="0" indent="0" algn="ctr">
              <a:buNone/>
              <a:defRPr sz="1600" baseline="0"/>
            </a:lvl1pPr>
          </a:lstStyle>
          <a:p>
            <a:r>
              <a:rPr lang="en-US" dirty="0"/>
              <a:t>I</a:t>
            </a:r>
            <a:r>
              <a:rPr lang="vi-VN" dirty="0"/>
              <a:t>con </a:t>
            </a:r>
            <a:r>
              <a:rPr lang="en-US" dirty="0"/>
              <a:t>H</a:t>
            </a:r>
            <a:r>
              <a:rPr lang="vi-VN" dirty="0"/>
              <a:t>ere</a:t>
            </a:r>
          </a:p>
          <a:p>
            <a:endParaRPr lang="en-US" dirty="0"/>
          </a:p>
        </p:txBody>
      </p:sp>
      <p:sp>
        <p:nvSpPr>
          <p:cNvPr id="17" name="Picture Placeholder 11"/>
          <p:cNvSpPr>
            <a:spLocks noGrp="1"/>
          </p:cNvSpPr>
          <p:nvPr>
            <p:ph type="pic" sz="quarter" idx="11" hasCustomPrompt="1"/>
          </p:nvPr>
        </p:nvSpPr>
        <p:spPr>
          <a:xfrm>
            <a:off x="3366088" y="1380697"/>
            <a:ext cx="1169233" cy="1099636"/>
          </a:xfrm>
        </p:spPr>
        <p:txBody>
          <a:bodyPr>
            <a:normAutofit/>
          </a:bodyPr>
          <a:lstStyle>
            <a:lvl1pPr marL="0" indent="0" algn="ctr">
              <a:buNone/>
              <a:defRPr sz="1600" baseline="0"/>
            </a:lvl1pPr>
          </a:lstStyle>
          <a:p>
            <a:r>
              <a:rPr lang="en-US" dirty="0"/>
              <a:t>I</a:t>
            </a:r>
            <a:r>
              <a:rPr lang="vi-VN" dirty="0"/>
              <a:t>con </a:t>
            </a:r>
            <a:r>
              <a:rPr lang="en-US" dirty="0"/>
              <a:t>H</a:t>
            </a:r>
            <a:r>
              <a:rPr lang="vi-VN" dirty="0"/>
              <a:t>ere</a:t>
            </a:r>
          </a:p>
          <a:p>
            <a:endParaRPr lang="en-US" dirty="0"/>
          </a:p>
        </p:txBody>
      </p:sp>
      <p:sp>
        <p:nvSpPr>
          <p:cNvPr id="19" name="Picture Placeholder 11"/>
          <p:cNvSpPr>
            <a:spLocks noGrp="1"/>
          </p:cNvSpPr>
          <p:nvPr>
            <p:ph type="pic" sz="quarter" idx="12" hasCustomPrompt="1"/>
          </p:nvPr>
        </p:nvSpPr>
        <p:spPr>
          <a:xfrm>
            <a:off x="5490591" y="1380697"/>
            <a:ext cx="1169233" cy="1099636"/>
          </a:xfrm>
        </p:spPr>
        <p:txBody>
          <a:bodyPr>
            <a:normAutofit/>
          </a:bodyPr>
          <a:lstStyle>
            <a:lvl1pPr marL="0" indent="0" algn="ctr">
              <a:buNone/>
              <a:defRPr sz="1600" baseline="0"/>
            </a:lvl1pPr>
          </a:lstStyle>
          <a:p>
            <a:r>
              <a:rPr lang="en-US" dirty="0"/>
              <a:t>I</a:t>
            </a:r>
            <a:r>
              <a:rPr lang="vi-VN" dirty="0"/>
              <a:t>con </a:t>
            </a:r>
            <a:r>
              <a:rPr lang="en-US" dirty="0"/>
              <a:t>H</a:t>
            </a:r>
            <a:r>
              <a:rPr lang="vi-VN" dirty="0"/>
              <a:t>ere</a:t>
            </a:r>
          </a:p>
          <a:p>
            <a:endParaRPr lang="en-US" dirty="0"/>
          </a:p>
        </p:txBody>
      </p:sp>
      <p:sp>
        <p:nvSpPr>
          <p:cNvPr id="21" name="Picture Placeholder 11"/>
          <p:cNvSpPr>
            <a:spLocks noGrp="1"/>
          </p:cNvSpPr>
          <p:nvPr>
            <p:ph type="pic" sz="quarter" idx="13" hasCustomPrompt="1"/>
          </p:nvPr>
        </p:nvSpPr>
        <p:spPr>
          <a:xfrm>
            <a:off x="7601794" y="1380697"/>
            <a:ext cx="1169233" cy="1099636"/>
          </a:xfrm>
        </p:spPr>
        <p:txBody>
          <a:bodyPr>
            <a:normAutofit/>
          </a:bodyPr>
          <a:lstStyle>
            <a:lvl1pPr marL="0" indent="0" algn="ctr">
              <a:buNone/>
              <a:defRPr sz="1600" baseline="0"/>
            </a:lvl1pPr>
          </a:lstStyle>
          <a:p>
            <a:r>
              <a:rPr lang="en-US" dirty="0"/>
              <a:t>I</a:t>
            </a:r>
            <a:r>
              <a:rPr lang="vi-VN" dirty="0"/>
              <a:t>con </a:t>
            </a:r>
            <a:r>
              <a:rPr lang="en-US" dirty="0"/>
              <a:t>H</a:t>
            </a:r>
            <a:r>
              <a:rPr lang="vi-VN" dirty="0"/>
              <a:t>ere</a:t>
            </a:r>
          </a:p>
          <a:p>
            <a:endParaRPr lang="en-US" dirty="0"/>
          </a:p>
        </p:txBody>
      </p:sp>
      <p:sp>
        <p:nvSpPr>
          <p:cNvPr id="23" name="Picture Placeholder 11"/>
          <p:cNvSpPr>
            <a:spLocks noGrp="1"/>
          </p:cNvSpPr>
          <p:nvPr>
            <p:ph type="pic" sz="quarter" idx="14" hasCustomPrompt="1"/>
          </p:nvPr>
        </p:nvSpPr>
        <p:spPr>
          <a:xfrm>
            <a:off x="9713187" y="1380697"/>
            <a:ext cx="1169233" cy="1099636"/>
          </a:xfrm>
        </p:spPr>
        <p:txBody>
          <a:bodyPr>
            <a:normAutofit/>
          </a:bodyPr>
          <a:lstStyle>
            <a:lvl1pPr marL="0" indent="0" algn="ctr">
              <a:buNone/>
              <a:defRPr sz="1600" baseline="0"/>
            </a:lvl1pPr>
          </a:lstStyle>
          <a:p>
            <a:r>
              <a:rPr lang="en-US" dirty="0"/>
              <a:t>I</a:t>
            </a:r>
            <a:r>
              <a:rPr lang="vi-VN" dirty="0"/>
              <a:t>con </a:t>
            </a:r>
            <a:r>
              <a:rPr lang="en-US" dirty="0"/>
              <a:t>H</a:t>
            </a:r>
            <a:r>
              <a:rPr lang="vi-VN" dirty="0"/>
              <a:t>ere</a:t>
            </a:r>
          </a:p>
          <a:p>
            <a:endParaRPr lang="en-US" dirty="0"/>
          </a:p>
        </p:txBody>
      </p:sp>
      <p:sp>
        <p:nvSpPr>
          <p:cNvPr id="27" name="Picture Placeholder 11"/>
          <p:cNvSpPr>
            <a:spLocks noGrp="1"/>
          </p:cNvSpPr>
          <p:nvPr>
            <p:ph type="pic" sz="quarter" idx="15" hasCustomPrompt="1"/>
          </p:nvPr>
        </p:nvSpPr>
        <p:spPr>
          <a:xfrm>
            <a:off x="1283140" y="3998450"/>
            <a:ext cx="1169233" cy="1099636"/>
          </a:xfrm>
        </p:spPr>
        <p:txBody>
          <a:bodyPr>
            <a:normAutofit/>
          </a:bodyPr>
          <a:lstStyle>
            <a:lvl1pPr marL="0" indent="0" algn="ctr">
              <a:buNone/>
              <a:defRPr sz="1600" baseline="0"/>
            </a:lvl1pPr>
          </a:lstStyle>
          <a:p>
            <a:r>
              <a:rPr lang="en-US" dirty="0"/>
              <a:t>I</a:t>
            </a:r>
            <a:r>
              <a:rPr lang="vi-VN" dirty="0"/>
              <a:t>con </a:t>
            </a:r>
            <a:r>
              <a:rPr lang="en-US" dirty="0"/>
              <a:t>H</a:t>
            </a:r>
            <a:r>
              <a:rPr lang="vi-VN" dirty="0"/>
              <a:t>ere</a:t>
            </a:r>
          </a:p>
          <a:p>
            <a:endParaRPr lang="en-US" dirty="0"/>
          </a:p>
        </p:txBody>
      </p:sp>
      <p:sp>
        <p:nvSpPr>
          <p:cNvPr id="29" name="Picture Placeholder 11"/>
          <p:cNvSpPr>
            <a:spLocks noGrp="1"/>
          </p:cNvSpPr>
          <p:nvPr>
            <p:ph type="pic" sz="quarter" idx="16" hasCustomPrompt="1"/>
          </p:nvPr>
        </p:nvSpPr>
        <p:spPr>
          <a:xfrm>
            <a:off x="3366088" y="3998450"/>
            <a:ext cx="1169233" cy="1099636"/>
          </a:xfrm>
        </p:spPr>
        <p:txBody>
          <a:bodyPr>
            <a:normAutofit/>
          </a:bodyPr>
          <a:lstStyle>
            <a:lvl1pPr marL="0" indent="0" algn="ctr">
              <a:buNone/>
              <a:defRPr sz="1600" baseline="0"/>
            </a:lvl1pPr>
          </a:lstStyle>
          <a:p>
            <a:r>
              <a:rPr lang="en-US" dirty="0"/>
              <a:t>I</a:t>
            </a:r>
            <a:r>
              <a:rPr lang="vi-VN" dirty="0"/>
              <a:t>con </a:t>
            </a:r>
            <a:r>
              <a:rPr lang="en-US" dirty="0"/>
              <a:t>H</a:t>
            </a:r>
            <a:r>
              <a:rPr lang="vi-VN" dirty="0"/>
              <a:t>ere</a:t>
            </a:r>
          </a:p>
          <a:p>
            <a:endParaRPr lang="en-US" dirty="0"/>
          </a:p>
        </p:txBody>
      </p:sp>
      <p:sp>
        <p:nvSpPr>
          <p:cNvPr id="31" name="Picture Placeholder 11"/>
          <p:cNvSpPr>
            <a:spLocks noGrp="1"/>
          </p:cNvSpPr>
          <p:nvPr>
            <p:ph type="pic" sz="quarter" idx="17" hasCustomPrompt="1"/>
          </p:nvPr>
        </p:nvSpPr>
        <p:spPr>
          <a:xfrm>
            <a:off x="5490591" y="3998450"/>
            <a:ext cx="1169233" cy="1099636"/>
          </a:xfrm>
        </p:spPr>
        <p:txBody>
          <a:bodyPr>
            <a:normAutofit/>
          </a:bodyPr>
          <a:lstStyle>
            <a:lvl1pPr marL="0" indent="0" algn="ctr">
              <a:buNone/>
              <a:defRPr sz="1600" baseline="0"/>
            </a:lvl1pPr>
          </a:lstStyle>
          <a:p>
            <a:r>
              <a:rPr lang="en-US" dirty="0"/>
              <a:t>I</a:t>
            </a:r>
            <a:r>
              <a:rPr lang="vi-VN" dirty="0"/>
              <a:t>con </a:t>
            </a:r>
            <a:r>
              <a:rPr lang="en-US" dirty="0"/>
              <a:t>H</a:t>
            </a:r>
            <a:r>
              <a:rPr lang="vi-VN" dirty="0"/>
              <a:t>ere</a:t>
            </a:r>
          </a:p>
          <a:p>
            <a:endParaRPr lang="en-US" dirty="0"/>
          </a:p>
        </p:txBody>
      </p:sp>
      <p:sp>
        <p:nvSpPr>
          <p:cNvPr id="33" name="Picture Placeholder 11"/>
          <p:cNvSpPr>
            <a:spLocks noGrp="1"/>
          </p:cNvSpPr>
          <p:nvPr>
            <p:ph type="pic" sz="quarter" idx="18" hasCustomPrompt="1"/>
          </p:nvPr>
        </p:nvSpPr>
        <p:spPr>
          <a:xfrm>
            <a:off x="7601794" y="3997794"/>
            <a:ext cx="1169233" cy="1099636"/>
          </a:xfrm>
        </p:spPr>
        <p:txBody>
          <a:bodyPr>
            <a:normAutofit/>
          </a:bodyPr>
          <a:lstStyle>
            <a:lvl1pPr marL="0" indent="0" algn="ctr">
              <a:buNone/>
              <a:defRPr sz="1600" baseline="0"/>
            </a:lvl1pPr>
          </a:lstStyle>
          <a:p>
            <a:r>
              <a:rPr lang="en-US" dirty="0"/>
              <a:t>I</a:t>
            </a:r>
            <a:r>
              <a:rPr lang="vi-VN" dirty="0"/>
              <a:t>con </a:t>
            </a:r>
            <a:r>
              <a:rPr lang="en-US" dirty="0"/>
              <a:t>H</a:t>
            </a:r>
            <a:r>
              <a:rPr lang="vi-VN" dirty="0"/>
              <a:t>ere</a:t>
            </a:r>
          </a:p>
          <a:p>
            <a:endParaRPr lang="en-US" dirty="0"/>
          </a:p>
        </p:txBody>
      </p:sp>
      <p:sp>
        <p:nvSpPr>
          <p:cNvPr id="35" name="Picture Placeholder 11"/>
          <p:cNvSpPr>
            <a:spLocks noGrp="1"/>
          </p:cNvSpPr>
          <p:nvPr>
            <p:ph type="pic" sz="quarter" idx="19" hasCustomPrompt="1"/>
          </p:nvPr>
        </p:nvSpPr>
        <p:spPr>
          <a:xfrm>
            <a:off x="9713187" y="3998450"/>
            <a:ext cx="1169233" cy="1099636"/>
          </a:xfrm>
        </p:spPr>
        <p:txBody>
          <a:bodyPr>
            <a:normAutofit/>
          </a:bodyPr>
          <a:lstStyle>
            <a:lvl1pPr marL="0" indent="0" algn="ctr">
              <a:buNone/>
              <a:defRPr sz="1600" baseline="0"/>
            </a:lvl1pPr>
          </a:lstStyle>
          <a:p>
            <a:r>
              <a:rPr lang="en-US" dirty="0"/>
              <a:t>I</a:t>
            </a:r>
            <a:r>
              <a:rPr lang="vi-VN" dirty="0"/>
              <a:t>con </a:t>
            </a:r>
            <a:r>
              <a:rPr lang="en-US" dirty="0"/>
              <a:t>H</a:t>
            </a:r>
            <a:r>
              <a:rPr lang="vi-VN" dirty="0"/>
              <a:t>ere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819018" y="2775233"/>
            <a:ext cx="2082800" cy="338554"/>
          </a:xfrm>
          <a:noFill/>
        </p:spPr>
        <p:txBody>
          <a:bodyPr wrap="square" rtlCol="0" anchor="t">
            <a:spAutoFit/>
          </a:bodyPr>
          <a:lstStyle>
            <a:lvl1pPr>
              <a:defRPr lang="en-US" sz="1600" b="1" dirty="0"/>
            </a:lvl1pPr>
          </a:lstStyle>
          <a:p>
            <a:pPr marL="0"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CONTENT HERE</a:t>
            </a:r>
          </a:p>
        </p:txBody>
      </p:sp>
      <p:sp>
        <p:nvSpPr>
          <p:cNvPr id="42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2909304" y="2775233"/>
            <a:ext cx="2082800" cy="338554"/>
          </a:xfrm>
          <a:noFill/>
        </p:spPr>
        <p:txBody>
          <a:bodyPr wrap="square" rtlCol="0" anchor="t">
            <a:spAutoFit/>
          </a:bodyPr>
          <a:lstStyle>
            <a:lvl1pPr>
              <a:defRPr lang="en-US" sz="1600" b="1" dirty="0"/>
            </a:lvl1pPr>
          </a:lstStyle>
          <a:p>
            <a:pPr marL="0"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CONTENT HERE</a:t>
            </a:r>
          </a:p>
        </p:txBody>
      </p:sp>
      <p:sp>
        <p:nvSpPr>
          <p:cNvPr id="43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5033807" y="2775233"/>
            <a:ext cx="2082800" cy="338554"/>
          </a:xfrm>
          <a:noFill/>
        </p:spPr>
        <p:txBody>
          <a:bodyPr wrap="square" rtlCol="0" anchor="t">
            <a:spAutoFit/>
          </a:bodyPr>
          <a:lstStyle>
            <a:lvl1pPr>
              <a:defRPr lang="en-US" sz="1600" b="1" dirty="0"/>
            </a:lvl1pPr>
          </a:lstStyle>
          <a:p>
            <a:pPr marL="0"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CONTENT HERE</a:t>
            </a:r>
          </a:p>
        </p:txBody>
      </p:sp>
      <p:sp>
        <p:nvSpPr>
          <p:cNvPr id="44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7145010" y="2775233"/>
            <a:ext cx="2082800" cy="338554"/>
          </a:xfrm>
          <a:noFill/>
        </p:spPr>
        <p:txBody>
          <a:bodyPr wrap="square" rtlCol="0" anchor="t">
            <a:spAutoFit/>
          </a:bodyPr>
          <a:lstStyle>
            <a:lvl1pPr>
              <a:defRPr lang="en-US" sz="1600" b="1" dirty="0"/>
            </a:lvl1pPr>
          </a:lstStyle>
          <a:p>
            <a:pPr marL="0"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CONTENT HERE</a:t>
            </a:r>
          </a:p>
        </p:txBody>
      </p:sp>
      <p:sp>
        <p:nvSpPr>
          <p:cNvPr id="45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9256403" y="2775233"/>
            <a:ext cx="2082800" cy="338554"/>
          </a:xfrm>
          <a:noFill/>
        </p:spPr>
        <p:txBody>
          <a:bodyPr wrap="square" rtlCol="0" anchor="t">
            <a:spAutoFit/>
          </a:bodyPr>
          <a:lstStyle>
            <a:lvl1pPr>
              <a:defRPr lang="en-US" sz="1600" b="1" dirty="0"/>
            </a:lvl1pPr>
          </a:lstStyle>
          <a:p>
            <a:pPr marL="0"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CONTENT HERE</a:t>
            </a:r>
          </a:p>
        </p:txBody>
      </p:sp>
      <p:sp>
        <p:nvSpPr>
          <p:cNvPr id="46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826356" y="5385729"/>
            <a:ext cx="2082800" cy="338554"/>
          </a:xfrm>
          <a:noFill/>
        </p:spPr>
        <p:txBody>
          <a:bodyPr wrap="square" rtlCol="0" anchor="t">
            <a:spAutoFit/>
          </a:bodyPr>
          <a:lstStyle>
            <a:lvl1pPr>
              <a:defRPr lang="en-US" sz="1600" b="1" dirty="0"/>
            </a:lvl1pPr>
          </a:lstStyle>
          <a:p>
            <a:pPr marL="0"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CONTENT HERE</a:t>
            </a:r>
          </a:p>
        </p:txBody>
      </p:sp>
      <p:sp>
        <p:nvSpPr>
          <p:cNvPr id="47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2909304" y="5385729"/>
            <a:ext cx="2082800" cy="338554"/>
          </a:xfrm>
          <a:noFill/>
        </p:spPr>
        <p:txBody>
          <a:bodyPr wrap="square" rtlCol="0" anchor="t">
            <a:spAutoFit/>
          </a:bodyPr>
          <a:lstStyle>
            <a:lvl1pPr>
              <a:defRPr lang="en-US" sz="1600" b="1" dirty="0"/>
            </a:lvl1pPr>
          </a:lstStyle>
          <a:p>
            <a:pPr marL="0"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CONTENT HERE</a:t>
            </a:r>
          </a:p>
        </p:txBody>
      </p:sp>
      <p:sp>
        <p:nvSpPr>
          <p:cNvPr id="48" name="Text Placeholder 3"/>
          <p:cNvSpPr>
            <a:spLocks noGrp="1"/>
          </p:cNvSpPr>
          <p:nvPr>
            <p:ph type="body" sz="quarter" idx="27" hasCustomPrompt="1"/>
          </p:nvPr>
        </p:nvSpPr>
        <p:spPr>
          <a:xfrm>
            <a:off x="5033807" y="5385729"/>
            <a:ext cx="2082800" cy="338554"/>
          </a:xfrm>
          <a:noFill/>
        </p:spPr>
        <p:txBody>
          <a:bodyPr wrap="square" rtlCol="0" anchor="t">
            <a:spAutoFit/>
          </a:bodyPr>
          <a:lstStyle>
            <a:lvl1pPr>
              <a:defRPr lang="en-US" sz="1600" b="1" dirty="0"/>
            </a:lvl1pPr>
          </a:lstStyle>
          <a:p>
            <a:pPr marL="0"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CONTENT HERE</a:t>
            </a:r>
          </a:p>
        </p:txBody>
      </p:sp>
      <p:sp>
        <p:nvSpPr>
          <p:cNvPr id="49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7145010" y="5385073"/>
            <a:ext cx="2082800" cy="338554"/>
          </a:xfrm>
          <a:noFill/>
        </p:spPr>
        <p:txBody>
          <a:bodyPr wrap="square" rtlCol="0" anchor="t">
            <a:spAutoFit/>
          </a:bodyPr>
          <a:lstStyle>
            <a:lvl1pPr>
              <a:defRPr lang="en-US" sz="1600" b="1" dirty="0"/>
            </a:lvl1pPr>
          </a:lstStyle>
          <a:p>
            <a:pPr marL="0"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CONTENT HERE</a:t>
            </a:r>
          </a:p>
        </p:txBody>
      </p:sp>
      <p:sp>
        <p:nvSpPr>
          <p:cNvPr id="50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9256403" y="5385729"/>
            <a:ext cx="2082800" cy="338554"/>
          </a:xfrm>
          <a:noFill/>
        </p:spPr>
        <p:txBody>
          <a:bodyPr wrap="square" rtlCol="0" anchor="t">
            <a:spAutoFit/>
          </a:bodyPr>
          <a:lstStyle>
            <a:lvl1pPr>
              <a:defRPr lang="en-US" sz="1600" b="1" dirty="0"/>
            </a:lvl1pPr>
          </a:lstStyle>
          <a:p>
            <a:pPr marL="0"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CONTENT HERE</a:t>
            </a:r>
          </a:p>
        </p:txBody>
      </p:sp>
    </p:spTree>
    <p:extLst>
      <p:ext uri="{BB962C8B-B14F-4D97-AF65-F5344CB8AC3E}">
        <p14:creationId xmlns:p14="http://schemas.microsoft.com/office/powerpoint/2010/main" val="39429725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de title+image with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-9939"/>
            <a:ext cx="4980298" cy="6589643"/>
          </a:xfrm>
          <a:solidFill>
            <a:schemeClr val="accent2"/>
          </a:solidFill>
          <a:ln>
            <a:noFill/>
          </a:ln>
        </p:spPr>
        <p:txBody>
          <a:bodyPr/>
          <a:lstStyle>
            <a:lvl1pPr marL="0" indent="0" algn="ctr">
              <a:buFont typeface="+mj-lt"/>
              <a:buNone/>
              <a:defRPr/>
            </a:lvl1pPr>
          </a:lstStyle>
          <a:p>
            <a:r>
              <a:rPr lang="vi-VN" dirty="0"/>
              <a:t>background picture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737946" y="987425"/>
            <a:ext cx="5692054" cy="4873625"/>
          </a:xfrm>
        </p:spPr>
        <p:txBody>
          <a:bodyPr/>
          <a:lstStyle>
            <a:lvl1pPr marL="228600" indent="-228600">
              <a:buFont typeface="Wingdings" pitchFamily="2" charset="2"/>
              <a:buChar char="§"/>
              <a:defRPr sz="3200"/>
            </a:lvl1pPr>
            <a:lvl2pPr marL="685800" indent="-228600">
              <a:buFont typeface="Wingdings" pitchFamily="2" charset="2"/>
              <a:buChar char="§"/>
              <a:defRPr sz="2800"/>
            </a:lvl2pPr>
            <a:lvl3pPr marL="1143000" indent="-228600">
              <a:buFont typeface="Wingdings" pitchFamily="2" charset="2"/>
              <a:buChar char="§"/>
              <a:defRPr sz="2400"/>
            </a:lvl3pPr>
            <a:lvl4pPr marL="1600200" indent="-228600">
              <a:buFont typeface="Wingdings" pitchFamily="2" charset="2"/>
              <a:buChar char="§"/>
              <a:defRPr sz="2000"/>
            </a:lvl4pPr>
            <a:lvl5pPr marL="2057400" indent="-228600">
              <a:buFont typeface="Wingdings" pitchFamily="2" charset="2"/>
              <a:buChar char="§"/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2921" y="4343398"/>
            <a:ext cx="3932237" cy="1192697"/>
          </a:xfrm>
        </p:spPr>
        <p:txBody>
          <a:bodyPr anchor="t"/>
          <a:lstStyle>
            <a:lvl1pPr algn="ctr">
              <a:defRPr sz="3200">
                <a:solidFill>
                  <a:schemeClr val="bg1"/>
                </a:solidFill>
              </a:defRPr>
            </a:lvl1pPr>
          </a:lstStyle>
          <a:p>
            <a:r>
              <a:rPr lang="vi-VN" dirty="0"/>
              <a:t>Click to edit </a:t>
            </a:r>
            <a:r>
              <a:rPr lang="en-US" dirty="0"/>
              <a:t>name</a:t>
            </a:r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1" hasCustomPrompt="1"/>
          </p:nvPr>
        </p:nvSpPr>
        <p:spPr>
          <a:xfrm>
            <a:off x="4411693" y="1480532"/>
            <a:ext cx="2652505" cy="2654300"/>
          </a:xfrm>
          <a:ln>
            <a:solidFill>
              <a:schemeClr val="bg1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vi-VN" dirty="0"/>
              <a:t>Place white icon inside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363571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ft - right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-9938"/>
            <a:ext cx="4979504" cy="657970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n-US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82343" y="1465300"/>
            <a:ext cx="5910943" cy="4804870"/>
          </a:xfrm>
        </p:spPr>
        <p:txBody>
          <a:bodyPr>
            <a:normAutofit/>
          </a:bodyPr>
          <a:lstStyle>
            <a:lvl1pPr marL="342900" indent="-342900">
              <a:buFont typeface="Wingdings" pitchFamily="2" charset="2"/>
              <a:buChar char="§"/>
              <a:defRPr sz="2400"/>
            </a:lvl1pPr>
            <a:lvl2pPr marL="800100" indent="-342900">
              <a:buFont typeface="Wingdings" pitchFamily="2" charset="2"/>
              <a:buChar char="§"/>
              <a:defRPr sz="2400"/>
            </a:lvl2pPr>
            <a:lvl3pPr marL="1257300" indent="-342900">
              <a:buFont typeface="Wingdings" pitchFamily="2" charset="2"/>
              <a:buChar char="§"/>
              <a:defRPr sz="2000"/>
            </a:lvl3pPr>
            <a:lvl4pPr marL="1714500" indent="-342900">
              <a:buFont typeface="Wingdings" pitchFamily="2" charset="2"/>
              <a:buChar char="§"/>
              <a:defRPr sz="2000"/>
            </a:lvl4pPr>
            <a:lvl5pPr marL="2171700" indent="-342900">
              <a:buFont typeface="Wingdings" pitchFamily="2" charset="2"/>
              <a:buChar char="§"/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511629" y="1465299"/>
            <a:ext cx="4003529" cy="4804871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tx1"/>
                </a:solidFill>
              </a:defRPr>
            </a:lvl1pPr>
            <a:lvl2pPr>
              <a:defRPr sz="2400">
                <a:solidFill>
                  <a:schemeClr val="tx1"/>
                </a:solidFill>
              </a:defRPr>
            </a:lvl2pPr>
            <a:lvl3pPr>
              <a:defRPr sz="2000">
                <a:solidFill>
                  <a:schemeClr val="tx1"/>
                </a:solidFill>
              </a:defRPr>
            </a:lvl3pPr>
            <a:lvl4pPr>
              <a:defRPr sz="2000">
                <a:solidFill>
                  <a:schemeClr val="tx1"/>
                </a:solidFill>
              </a:defRPr>
            </a:lvl4pPr>
            <a:lvl5pPr>
              <a:defRPr sz="2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5682343" y="365125"/>
            <a:ext cx="5910943" cy="833180"/>
          </a:xfrm>
        </p:spPr>
        <p:txBody>
          <a:bodyPr anchor="b">
            <a:normAutofit/>
          </a:bodyPr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vi-VN" dirty="0"/>
              <a:t>Heading line</a:t>
            </a:r>
            <a:endParaRPr lang="en-US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511629" y="365125"/>
            <a:ext cx="4003529" cy="83318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US" sz="2800" b="1" i="0" dirty="0">
                <a:solidFill>
                  <a:schemeClr val="accent4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vi-VN" dirty="0"/>
              <a:t>Click to edit heading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826545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-bottom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4376057"/>
            <a:ext cx="12192000" cy="248194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n-US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097348"/>
            <a:ext cx="10863944" cy="2832354"/>
          </a:xfrm>
        </p:spPr>
        <p:txBody>
          <a:bodyPr>
            <a:normAutofit/>
          </a:bodyPr>
          <a:lstStyle>
            <a:lvl1pPr marL="228600" indent="-228600">
              <a:buFont typeface="Wingdings" pitchFamily="2" charset="2"/>
              <a:buChar char="§"/>
              <a:defRPr sz="2400"/>
            </a:lvl1pPr>
            <a:lvl2pPr marL="685800" indent="-228600">
              <a:buFont typeface="Wingdings" pitchFamily="2" charset="2"/>
              <a:buChar char="§"/>
              <a:defRPr sz="2400"/>
            </a:lvl2pPr>
            <a:lvl3pPr marL="1143000" indent="-228600">
              <a:buFont typeface="Wingdings" pitchFamily="2" charset="2"/>
              <a:buChar char="§"/>
              <a:defRPr sz="2000"/>
            </a:lvl3pPr>
            <a:lvl4pPr marL="1600200" indent="-228600">
              <a:buFont typeface="Wingdings" pitchFamily="2" charset="2"/>
              <a:buChar char="§"/>
              <a:defRPr sz="2000"/>
            </a:lvl4pPr>
            <a:lvl5pPr marL="2057400" indent="-228600">
              <a:buFont typeface="Wingdings" pitchFamily="2" charset="2"/>
              <a:buChar char="§"/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838199" y="5007429"/>
            <a:ext cx="10863944" cy="1508123"/>
          </a:xfrm>
        </p:spPr>
        <p:txBody>
          <a:bodyPr>
            <a:noAutofit/>
          </a:bodyPr>
          <a:lstStyle>
            <a:lvl1pPr marL="228600" indent="-228600">
              <a:buFont typeface="Wingdings" pitchFamily="2" charset="2"/>
              <a:buChar char="§"/>
              <a:defRPr sz="2000">
                <a:solidFill>
                  <a:schemeClr val="tx1"/>
                </a:solidFill>
              </a:defRPr>
            </a:lvl1pPr>
            <a:lvl2pPr marL="685800" indent="-228600">
              <a:buFont typeface="Wingdings" pitchFamily="2" charset="2"/>
              <a:buChar char="§"/>
              <a:defRPr sz="2000">
                <a:solidFill>
                  <a:schemeClr val="tx1"/>
                </a:solidFill>
              </a:defRPr>
            </a:lvl2pPr>
            <a:lvl3pPr marL="1143000" indent="-228600">
              <a:buFont typeface="Wingdings" pitchFamily="2" charset="2"/>
              <a:buChar char="§"/>
              <a:defRPr sz="2000">
                <a:solidFill>
                  <a:schemeClr val="tx1"/>
                </a:solidFill>
              </a:defRPr>
            </a:lvl3pPr>
            <a:lvl4pPr marL="1600200" indent="-228600">
              <a:buFont typeface="Wingdings" pitchFamily="2" charset="2"/>
              <a:buChar char="§"/>
              <a:defRPr sz="2000">
                <a:solidFill>
                  <a:schemeClr val="tx1"/>
                </a:solidFill>
              </a:defRPr>
            </a:lvl4pPr>
            <a:lvl5pPr marL="2057400" indent="-228600">
              <a:buFont typeface="Wingdings" pitchFamily="2" charset="2"/>
              <a:buChar char="§"/>
              <a:defRPr sz="2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838199" y="4507593"/>
            <a:ext cx="10863944" cy="40974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US" sz="2800" b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vi-VN" dirty="0"/>
              <a:t>Click to edit heading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199" y="397874"/>
            <a:ext cx="10863943" cy="61549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Main heading</a:t>
            </a:r>
          </a:p>
        </p:txBody>
      </p:sp>
    </p:spTree>
    <p:extLst>
      <p:ext uri="{BB962C8B-B14F-4D97-AF65-F5344CB8AC3E}">
        <p14:creationId xmlns:p14="http://schemas.microsoft.com/office/powerpoint/2010/main" val="126200404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son's profi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49CC22-74F8-8C4A-BD2B-104067FA4DAB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-26988" y="1"/>
            <a:ext cx="3525838" cy="6579704"/>
          </a:xfrm>
          <a:solidFill>
            <a:srgbClr val="9AA6F1"/>
          </a:solidFill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649288" y="1271588"/>
            <a:ext cx="3260725" cy="405606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vi-VN" dirty="0"/>
              <a:t>Insert profile photo here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689075" y="489709"/>
            <a:ext cx="6589158" cy="781879"/>
          </a:xfrm>
        </p:spPr>
        <p:txBody>
          <a:bodyPr anchor="b">
            <a:normAutofit/>
          </a:bodyPr>
          <a:lstStyle>
            <a:lvl1pPr marL="0" indent="0">
              <a:buNone/>
              <a:defRPr sz="3200" b="1" i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vi-VN" dirty="0"/>
              <a:t>Full name here</a:t>
            </a:r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4689075" y="1391479"/>
            <a:ext cx="6589158" cy="516836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r>
              <a:rPr lang="vi-VN" dirty="0"/>
              <a:t>Title or position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4688732" y="2305878"/>
            <a:ext cx="6588868" cy="4082222"/>
          </a:xfrm>
        </p:spPr>
        <p:txBody>
          <a:bodyPr/>
          <a:lstStyle>
            <a:lvl1pPr>
              <a:defRPr sz="2100"/>
            </a:lvl1pPr>
            <a:lvl2pPr>
              <a:defRPr sz="2100"/>
            </a:lvl2pPr>
            <a:lvl3pPr>
              <a:defRPr sz="2100"/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435123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 1/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9788" y="-435"/>
            <a:ext cx="4494212" cy="1320800"/>
          </a:xfrm>
        </p:spPr>
        <p:txBody>
          <a:bodyPr anchor="b"/>
          <a:lstStyle>
            <a:lvl1pPr>
              <a:defRPr sz="3200">
                <a:solidFill>
                  <a:schemeClr val="accent4"/>
                </a:solidFill>
              </a:defRPr>
            </a:lvl1pPr>
          </a:lstStyle>
          <a:p>
            <a:r>
              <a:rPr lang="vi-VN" dirty="0"/>
              <a:t>Click to add title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6045200" y="97536"/>
            <a:ext cx="6037072" cy="6472230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vi-VN"/>
              <a:t>Place picture here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839788" y="1655099"/>
            <a:ext cx="4494212" cy="3327400"/>
          </a:xfrm>
        </p:spPr>
        <p:txBody>
          <a:bodyPr/>
          <a:lstStyle>
            <a:lvl1pPr marL="228600" indent="-228600">
              <a:buFont typeface="Wingdings" pitchFamily="2" charset="2"/>
              <a:buChar char="§"/>
              <a:defRPr sz="2400"/>
            </a:lvl1pPr>
            <a:lvl2pPr marL="685800" indent="-228600">
              <a:buFont typeface="Wingdings" pitchFamily="2" charset="2"/>
              <a:buChar char="§"/>
              <a:defRPr sz="2000"/>
            </a:lvl2pPr>
            <a:lvl3pPr marL="1143000" indent="-228600">
              <a:buFont typeface="Wingdings" pitchFamily="2" charset="2"/>
              <a:buChar char="§"/>
              <a:defRPr sz="2000"/>
            </a:lvl3pPr>
            <a:lvl4pPr marL="1600200" indent="-228600">
              <a:buFont typeface="Wingdings" pitchFamily="2" charset="2"/>
              <a:buChar char="§"/>
              <a:defRPr sz="2000"/>
            </a:lvl4pPr>
            <a:lvl5pPr marL="2057400" indent="-228600">
              <a:buFont typeface="Wingdings" pitchFamily="2" charset="2"/>
              <a:buChar char="§"/>
              <a:defRPr sz="2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9110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839788" y="0"/>
            <a:ext cx="4494212" cy="1320800"/>
          </a:xfrm>
        </p:spPr>
        <p:txBody>
          <a:bodyPr anchor="b"/>
          <a:lstStyle>
            <a:lvl1pPr>
              <a:defRPr sz="3200">
                <a:solidFill>
                  <a:schemeClr val="accent4"/>
                </a:solidFill>
              </a:defRPr>
            </a:lvl1pPr>
          </a:lstStyle>
          <a:p>
            <a:r>
              <a:rPr lang="vi-VN" dirty="0"/>
              <a:t>Click to add title</a:t>
            </a:r>
            <a:endParaRPr 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6045200" y="109728"/>
            <a:ext cx="6037072" cy="3154172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vi-VN"/>
              <a:t>Place picture here</a:t>
            </a:r>
            <a:endParaRPr lang="en-US" dirty="0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839788" y="1670486"/>
            <a:ext cx="4494212" cy="3708401"/>
          </a:xfrm>
        </p:spPr>
        <p:txBody>
          <a:bodyPr/>
          <a:lstStyle>
            <a:lvl1pPr marL="228600" indent="-228600">
              <a:buFont typeface="Wingdings" pitchFamily="2" charset="2"/>
              <a:buChar char="§"/>
              <a:defRPr sz="2400"/>
            </a:lvl1pPr>
            <a:lvl2pPr marL="685800" indent="-228600">
              <a:buFont typeface="Wingdings" pitchFamily="2" charset="2"/>
              <a:buChar char="§"/>
              <a:defRPr sz="2400"/>
            </a:lvl2pPr>
            <a:lvl3pPr marL="1143000" indent="-228600">
              <a:buFont typeface="Wingdings" pitchFamily="2" charset="2"/>
              <a:buChar char="§"/>
              <a:defRPr sz="2000"/>
            </a:lvl3pPr>
            <a:lvl4pPr marL="1600200" indent="-228600">
              <a:buFont typeface="Wingdings" pitchFamily="2" charset="2"/>
              <a:buChar char="§"/>
              <a:defRPr sz="2000"/>
            </a:lvl4pPr>
            <a:lvl5pPr marL="2057400" indent="-228600">
              <a:buFont typeface="Wingdings" pitchFamily="2" charset="2"/>
              <a:buChar char="§"/>
              <a:defRPr sz="2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8547100" y="3352800"/>
            <a:ext cx="3535172" cy="3154172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vi-VN" dirty="0"/>
              <a:t>Place picture here</a:t>
            </a:r>
            <a:endParaRPr lang="en-US" dirty="0"/>
          </a:p>
        </p:txBody>
      </p:sp>
      <p:sp>
        <p:nvSpPr>
          <p:cNvPr id="11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6045200" y="3352800"/>
            <a:ext cx="2413000" cy="3154172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vi-VN"/>
              <a:t>Place picture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193057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picture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82625" y="204107"/>
            <a:ext cx="4989512" cy="985838"/>
          </a:xfrm>
        </p:spPr>
        <p:txBody>
          <a:bodyPr anchor="b"/>
          <a:lstStyle>
            <a:lvl1pPr>
              <a:defRPr sz="3200">
                <a:solidFill>
                  <a:schemeClr val="accent4"/>
                </a:solidFill>
              </a:defRPr>
            </a:lvl1pPr>
          </a:lstStyle>
          <a:p>
            <a:r>
              <a:rPr lang="vi-VN" dirty="0"/>
              <a:t>Click to add title</a:t>
            </a:r>
            <a:endParaRPr 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6045200" y="109727"/>
            <a:ext cx="6037072" cy="3633597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vi-VN"/>
              <a:t>Place picture here</a:t>
            </a:r>
            <a:endParaRPr lang="en-US" dirty="0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682624" y="1371741"/>
            <a:ext cx="4989513" cy="1920366"/>
          </a:xfrm>
        </p:spPr>
        <p:txBody>
          <a:bodyPr/>
          <a:lstStyle>
            <a:lvl1pPr marL="228600" indent="-228600">
              <a:buFont typeface="Wingdings" pitchFamily="2" charset="2"/>
              <a:buChar char="§"/>
              <a:defRPr sz="2000"/>
            </a:lvl1pPr>
            <a:lvl2pPr marL="685800" indent="-228600">
              <a:buFont typeface="Wingdings" pitchFamily="2" charset="2"/>
              <a:buChar char="§"/>
              <a:defRPr sz="2000"/>
            </a:lvl2pPr>
            <a:lvl3pPr marL="1143000" indent="-228600">
              <a:buFont typeface="Wingdings" pitchFamily="2" charset="2"/>
              <a:buChar char="§"/>
              <a:defRPr sz="1800"/>
            </a:lvl3pPr>
            <a:lvl4pPr marL="1600200" indent="-228600">
              <a:buFont typeface="Wingdings" pitchFamily="2" charset="2"/>
              <a:buChar char="§"/>
              <a:defRPr sz="1800"/>
            </a:lvl4pPr>
            <a:lvl5pPr marL="2057400" indent="-228600">
              <a:buFont typeface="Wingdings" pitchFamily="2" charset="2"/>
              <a:buChar char="§"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8547100" y="3843338"/>
            <a:ext cx="3535172" cy="2911030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vi-VN" dirty="0"/>
              <a:t>Place picture here</a:t>
            </a:r>
            <a:endParaRPr lang="en-US" dirty="0"/>
          </a:p>
        </p:txBody>
      </p:sp>
      <p:sp>
        <p:nvSpPr>
          <p:cNvPr id="11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4957763" y="3843338"/>
            <a:ext cx="3500437" cy="2911030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vi-VN" dirty="0"/>
              <a:t>Place picture here</a:t>
            </a:r>
            <a:endParaRPr 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117474" y="3843338"/>
            <a:ext cx="4725989" cy="2911030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vi-VN" dirty="0"/>
              <a:t>Place picture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6411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379122" y="1334641"/>
            <a:ext cx="4183478" cy="2627759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4000">
                <a:solidFill>
                  <a:schemeClr val="bg1"/>
                </a:solidFill>
              </a:defRPr>
            </a:lvl1pPr>
          </a:lstStyle>
          <a:p>
            <a:r>
              <a:rPr lang="vi-VN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421081" y="5197642"/>
            <a:ext cx="4141519" cy="294180"/>
          </a:xfrm>
        </p:spPr>
        <p:txBody>
          <a:bodyPr anchor="b">
            <a:normAutofit/>
          </a:bodyPr>
          <a:lstStyle>
            <a:lvl1pPr marL="0" indent="0" algn="l">
              <a:buNone/>
              <a:defRPr sz="16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err="1"/>
              <a:t>Xxth</a:t>
            </a:r>
            <a:r>
              <a:rPr lang="en-US" dirty="0"/>
              <a:t> Month Year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E016DEE-461E-8142-933E-3358189B4376}"/>
              </a:ext>
            </a:extLst>
          </p:cNvPr>
          <p:cNvSpPr/>
          <p:nvPr userDrawn="1"/>
        </p:nvSpPr>
        <p:spPr>
          <a:xfrm>
            <a:off x="1013362" y="923161"/>
            <a:ext cx="4831080" cy="4831080"/>
          </a:xfrm>
          <a:prstGeom prst="rect">
            <a:avLst/>
          </a:prstGeom>
          <a:noFill/>
          <a:ln w="889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A picture containing black, white, sign&#10;&#10;Description automatically generated">
            <a:extLst>
              <a:ext uri="{FF2B5EF4-FFF2-40B4-BE49-F238E27FC236}">
                <a16:creationId xmlns:a16="http://schemas.microsoft.com/office/drawing/2014/main" id="{B92ECE31-D35A-B946-82AF-D81DDE9A982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7906" y="207938"/>
            <a:ext cx="1732280" cy="1732280"/>
          </a:xfrm>
          <a:prstGeom prst="rect">
            <a:avLst/>
          </a:prstGeom>
        </p:spPr>
      </p:pic>
      <p:sp>
        <p:nvSpPr>
          <p:cNvPr id="43" name="Content Placeholder 42">
            <a:extLst>
              <a:ext uri="{FF2B5EF4-FFF2-40B4-BE49-F238E27FC236}">
                <a16:creationId xmlns:a16="http://schemas.microsoft.com/office/drawing/2014/main" id="{0A7EA0D9-6DD4-2447-879D-BD3CE832F26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400101" y="4732420"/>
            <a:ext cx="4183478" cy="429561"/>
          </a:xfrm>
        </p:spPr>
        <p:txBody>
          <a:bodyPr anchor="b">
            <a:normAutofit/>
          </a:bodyPr>
          <a:lstStyle>
            <a:lvl1pPr marL="0" indent="0">
              <a:buNone/>
              <a:defRPr sz="16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Name/Company</a:t>
            </a:r>
          </a:p>
        </p:txBody>
      </p:sp>
      <p:pic>
        <p:nvPicPr>
          <p:cNvPr id="8" name="Picture 7" descr="A bird flying in the sky&#10;&#10;Description automatically generated">
            <a:extLst>
              <a:ext uri="{FF2B5EF4-FFF2-40B4-BE49-F238E27FC236}">
                <a16:creationId xmlns:a16="http://schemas.microsoft.com/office/drawing/2014/main" id="{FDF3BB0C-71A0-5345-B686-8D841081409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4939" y="1739623"/>
            <a:ext cx="4061861" cy="3783188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775B8D6-D55E-AF41-85E0-316884541C74}"/>
              </a:ext>
            </a:extLst>
          </p:cNvPr>
          <p:cNvCxnSpPr>
            <a:cxnSpLocks/>
          </p:cNvCxnSpPr>
          <p:nvPr userDrawn="1"/>
        </p:nvCxnSpPr>
        <p:spPr>
          <a:xfrm flipV="1">
            <a:off x="5847561" y="3866322"/>
            <a:ext cx="0" cy="1163757"/>
          </a:xfrm>
          <a:prstGeom prst="line">
            <a:avLst/>
          </a:prstGeom>
          <a:ln w="889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904100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page with pictur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97536" y="109727"/>
            <a:ext cx="6049264" cy="570571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vi-VN"/>
              <a:t>Place picture here</a:t>
            </a:r>
            <a:endParaRPr lang="en-US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8666988" y="121538"/>
            <a:ext cx="3403092" cy="3383662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vi-VN" dirty="0"/>
              <a:t>Place picture here</a:t>
            </a:r>
            <a:endParaRPr lang="en-US" dirty="0"/>
          </a:p>
        </p:txBody>
      </p:sp>
      <p:sp>
        <p:nvSpPr>
          <p:cNvPr id="11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6253988" y="121539"/>
            <a:ext cx="2305812" cy="33836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vi-VN"/>
              <a:t>Place picture here</a:t>
            </a:r>
            <a:endParaRPr 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6253988" y="3645408"/>
            <a:ext cx="5816092" cy="2894540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vi-VN" dirty="0"/>
              <a:t>Place picture here</a:t>
            </a:r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97536" y="5933661"/>
            <a:ext cx="6049264" cy="606288"/>
          </a:xfrm>
          <a:noFill/>
          <a:ln>
            <a:noFill/>
          </a:ln>
        </p:spPr>
        <p:txBody>
          <a:bodyPr lIns="180000" rIns="180000" anchor="ctr">
            <a:normAutofit/>
          </a:bodyPr>
          <a:lstStyle>
            <a:lvl1pPr marL="0" indent="0">
              <a:lnSpc>
                <a:spcPts val="1700"/>
              </a:lnSpc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</a:t>
            </a:r>
            <a:r>
              <a:rPr lang="vi-VN" dirty="0"/>
              <a:t>aption (optional)</a:t>
            </a:r>
          </a:p>
        </p:txBody>
      </p:sp>
    </p:spTree>
    <p:extLst>
      <p:ext uri="{BB962C8B-B14F-4D97-AF65-F5344CB8AC3E}">
        <p14:creationId xmlns:p14="http://schemas.microsoft.com/office/powerpoint/2010/main" val="387606103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ase stud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 Placeholder 36">
            <a:extLst>
              <a:ext uri="{FF2B5EF4-FFF2-40B4-BE49-F238E27FC236}">
                <a16:creationId xmlns:a16="http://schemas.microsoft.com/office/drawing/2014/main" id="{24C39F53-3DDC-FC4C-A9B4-7B697E8113F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247998" y="1623914"/>
            <a:ext cx="3345513" cy="3922120"/>
          </a:xfrm>
          <a:solidFill>
            <a:srgbClr val="9E71AC"/>
          </a:solidFill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accent4"/>
                </a:solidFill>
              </a:defRPr>
            </a:lvl1pPr>
          </a:lstStyle>
          <a:p>
            <a:pPr lvl="0"/>
            <a:r>
              <a:rPr lang="vi-VN" dirty="0"/>
              <a:t> </a:t>
            </a:r>
            <a:endParaRPr lang="en-US" dirty="0"/>
          </a:p>
        </p:txBody>
      </p:sp>
      <p:sp>
        <p:nvSpPr>
          <p:cNvPr id="38" name="Text Placeholder 36"/>
          <p:cNvSpPr>
            <a:spLocks noGrp="1"/>
          </p:cNvSpPr>
          <p:nvPr>
            <p:ph type="body" sz="quarter" idx="11" hasCustomPrompt="1"/>
          </p:nvPr>
        </p:nvSpPr>
        <p:spPr>
          <a:xfrm>
            <a:off x="833437" y="1623914"/>
            <a:ext cx="3345513" cy="3922121"/>
          </a:xfrm>
          <a:solidFill>
            <a:schemeClr val="tx2"/>
          </a:solidFill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39" name="Text Placeholder 36"/>
          <p:cNvSpPr>
            <a:spLocks noGrp="1"/>
          </p:cNvSpPr>
          <p:nvPr>
            <p:ph type="body" sz="quarter" idx="12" hasCustomPrompt="1"/>
          </p:nvPr>
        </p:nvSpPr>
        <p:spPr>
          <a:xfrm>
            <a:off x="4540717" y="1623914"/>
            <a:ext cx="3345513" cy="3922120"/>
          </a:xfrm>
          <a:solidFill>
            <a:srgbClr val="84468D"/>
          </a:solidFill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accent4"/>
                </a:solidFill>
              </a:defRPr>
            </a:lvl1pPr>
          </a:lstStyle>
          <a:p>
            <a:pPr lvl="0"/>
            <a:r>
              <a:rPr lang="vi-VN" dirty="0"/>
              <a:t> </a:t>
            </a:r>
            <a:endParaRPr lang="en-US" dirty="0"/>
          </a:p>
        </p:txBody>
      </p:sp>
      <p:sp>
        <p:nvSpPr>
          <p:cNvPr id="47" name="Text Placeholder 46"/>
          <p:cNvSpPr>
            <a:spLocks noGrp="1"/>
          </p:cNvSpPr>
          <p:nvPr>
            <p:ph type="body" sz="quarter" idx="15" hasCustomPrompt="1"/>
          </p:nvPr>
        </p:nvSpPr>
        <p:spPr>
          <a:xfrm>
            <a:off x="4721333" y="1884362"/>
            <a:ext cx="2960105" cy="423863"/>
          </a:xfrm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vi-VN" dirty="0"/>
              <a:t>Sub-Heading Here</a:t>
            </a:r>
            <a:endParaRPr lang="en-US" dirty="0"/>
          </a:p>
        </p:txBody>
      </p:sp>
      <p:sp>
        <p:nvSpPr>
          <p:cNvPr id="48" name="Text Placeholder 46"/>
          <p:cNvSpPr>
            <a:spLocks noGrp="1"/>
          </p:cNvSpPr>
          <p:nvPr>
            <p:ph type="body" sz="quarter" idx="16" hasCustomPrompt="1"/>
          </p:nvPr>
        </p:nvSpPr>
        <p:spPr>
          <a:xfrm>
            <a:off x="8434876" y="1884362"/>
            <a:ext cx="2971756" cy="423863"/>
          </a:xfrm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vi-VN" dirty="0"/>
              <a:t>Sub-Heading Here</a:t>
            </a:r>
            <a:endParaRPr lang="en-US" dirty="0"/>
          </a:p>
        </p:txBody>
      </p:sp>
      <p:sp>
        <p:nvSpPr>
          <p:cNvPr id="49" name="Text Placeholder 46"/>
          <p:cNvSpPr>
            <a:spLocks noGrp="1"/>
          </p:cNvSpPr>
          <p:nvPr>
            <p:ph type="body" sz="quarter" idx="17" hasCustomPrompt="1"/>
          </p:nvPr>
        </p:nvSpPr>
        <p:spPr>
          <a:xfrm>
            <a:off x="1034128" y="1884362"/>
            <a:ext cx="2961403" cy="423863"/>
          </a:xfrm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Sub-Heading Here</a:t>
            </a:r>
          </a:p>
        </p:txBody>
      </p:sp>
      <p:sp>
        <p:nvSpPr>
          <p:cNvPr id="53" name="Text Placeholder 52"/>
          <p:cNvSpPr>
            <a:spLocks noGrp="1"/>
          </p:cNvSpPr>
          <p:nvPr>
            <p:ph type="body" sz="quarter" idx="19" hasCustomPrompt="1"/>
          </p:nvPr>
        </p:nvSpPr>
        <p:spPr>
          <a:xfrm>
            <a:off x="1034129" y="2384630"/>
            <a:ext cx="2961402" cy="2809523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err="1"/>
              <a:t>Eperio</a:t>
            </a:r>
            <a:r>
              <a:rPr lang="en-US" dirty="0"/>
              <a:t> </a:t>
            </a:r>
            <a:r>
              <a:rPr lang="en-US" dirty="0" err="1"/>
              <a:t>doloraepudae</a:t>
            </a:r>
            <a:r>
              <a:rPr lang="en-US" dirty="0"/>
              <a:t> </a:t>
            </a:r>
            <a:r>
              <a:rPr lang="en-US" dirty="0" err="1"/>
              <a:t>culparundi</a:t>
            </a:r>
            <a:r>
              <a:rPr lang="en-US" dirty="0"/>
              <a:t> </a:t>
            </a:r>
            <a:r>
              <a:rPr lang="en-US" dirty="0" err="1"/>
              <a:t>dolecti</a:t>
            </a:r>
            <a:r>
              <a:rPr lang="en-US" dirty="0"/>
              <a:t> </a:t>
            </a:r>
            <a:r>
              <a:rPr lang="en-US" dirty="0" err="1"/>
              <a:t>isciam</a:t>
            </a:r>
            <a:r>
              <a:rPr lang="en-US" dirty="0"/>
              <a:t>, </a:t>
            </a:r>
            <a:r>
              <a:rPr lang="en-US" dirty="0" err="1"/>
              <a:t>nienis</a:t>
            </a:r>
            <a:r>
              <a:rPr lang="en-US" dirty="0"/>
              <a:t> </a:t>
            </a:r>
            <a:r>
              <a:rPr lang="en-US" dirty="0" err="1"/>
              <a:t>nonserum</a:t>
            </a:r>
            <a:r>
              <a:rPr lang="en-US" dirty="0"/>
              <a:t> la </a:t>
            </a:r>
            <a:r>
              <a:rPr lang="en-US" dirty="0" err="1"/>
              <a:t>aciate</a:t>
            </a:r>
            <a:r>
              <a:rPr lang="en-US" dirty="0"/>
              <a:t> </a:t>
            </a:r>
            <a:r>
              <a:rPr lang="en-US" dirty="0" err="1"/>
              <a:t>porestiunt</a:t>
            </a:r>
            <a:r>
              <a:rPr lang="en-US" dirty="0"/>
              <a:t> </a:t>
            </a:r>
            <a:r>
              <a:rPr lang="en-US" dirty="0" err="1"/>
              <a:t>apel</a:t>
            </a:r>
            <a:r>
              <a:rPr lang="en-US" dirty="0"/>
              <a:t> minus </a:t>
            </a:r>
            <a:r>
              <a:rPr lang="en-US" dirty="0" err="1"/>
              <a:t>nimusdantia</a:t>
            </a:r>
            <a:r>
              <a:rPr lang="en-US" dirty="0"/>
              <a:t> </a:t>
            </a:r>
            <a:r>
              <a:rPr lang="en-US" dirty="0" err="1"/>
              <a:t>cuptatur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adi</a:t>
            </a:r>
            <a:r>
              <a:rPr lang="en-US" dirty="0"/>
              <a:t> alias </a:t>
            </a:r>
            <a:r>
              <a:rPr lang="en-US" dirty="0" err="1"/>
              <a:t>enit</a:t>
            </a:r>
            <a:r>
              <a:rPr lang="en-US" dirty="0"/>
              <a:t> ex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labor </a:t>
            </a:r>
            <a:r>
              <a:rPr lang="en-US" dirty="0" err="1"/>
              <a:t>mos</a:t>
            </a:r>
            <a:r>
              <a:rPr lang="en-US" dirty="0"/>
              <a:t> event. Es </a:t>
            </a:r>
            <a:r>
              <a:rPr lang="en-US" dirty="0" err="1"/>
              <a:t>nullaborro</a:t>
            </a:r>
            <a:r>
              <a:rPr lang="en-US" dirty="0"/>
              <a:t> </a:t>
            </a:r>
            <a:r>
              <a:rPr lang="en-US" dirty="0" err="1"/>
              <a:t>blaceaqui</a:t>
            </a:r>
            <a:r>
              <a:rPr lang="en-US" dirty="0"/>
              <a:t> </a:t>
            </a:r>
            <a:r>
              <a:rPr lang="en-US" dirty="0" err="1"/>
              <a:t>conestibus</a:t>
            </a:r>
            <a:r>
              <a:rPr lang="en-US" dirty="0"/>
              <a:t>, </a:t>
            </a:r>
            <a:r>
              <a:rPr lang="en-US" dirty="0" err="1"/>
              <a:t>sam</a:t>
            </a:r>
            <a:r>
              <a:rPr lang="en-US" dirty="0"/>
              <a:t>, </a:t>
            </a:r>
            <a:r>
              <a:rPr lang="en-US" dirty="0" err="1"/>
              <a:t>ius</a:t>
            </a:r>
            <a:r>
              <a:rPr lang="en-US" dirty="0"/>
              <a:t> </a:t>
            </a:r>
            <a:r>
              <a:rPr lang="en-US" dirty="0" err="1"/>
              <a:t>dit</a:t>
            </a:r>
            <a:r>
              <a:rPr lang="en-US" dirty="0"/>
              <a:t> </a:t>
            </a:r>
            <a:r>
              <a:rPr lang="en-US" dirty="0" err="1"/>
              <a:t>quatis</a:t>
            </a:r>
            <a:r>
              <a:rPr lang="en-US" dirty="0"/>
              <a:t> </a:t>
            </a:r>
            <a:r>
              <a:rPr lang="en-US" dirty="0" err="1"/>
              <a:t>dolupta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voluptatia</a:t>
            </a:r>
            <a:r>
              <a:rPr lang="en-US" dirty="0"/>
              <a:t> et </a:t>
            </a:r>
            <a:r>
              <a:rPr lang="en-US" dirty="0" err="1"/>
              <a:t>dellabo</a:t>
            </a:r>
            <a:r>
              <a:rPr lang="en-US" dirty="0"/>
              <a:t>. Et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vero</a:t>
            </a:r>
            <a:r>
              <a:rPr lang="en-US" dirty="0"/>
              <a:t> mod et ab </a:t>
            </a:r>
            <a:r>
              <a:rPr lang="en-US" dirty="0" err="1"/>
              <a:t>inctem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</a:t>
            </a:r>
            <a:r>
              <a:rPr lang="en-US" dirty="0" err="1"/>
              <a:t>quidem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</a:t>
            </a:r>
          </a:p>
        </p:txBody>
      </p:sp>
      <p:sp>
        <p:nvSpPr>
          <p:cNvPr id="54" name="Text Placeholder 52"/>
          <p:cNvSpPr>
            <a:spLocks noGrp="1"/>
          </p:cNvSpPr>
          <p:nvPr>
            <p:ph type="body" sz="quarter" idx="20" hasCustomPrompt="1"/>
          </p:nvPr>
        </p:nvSpPr>
        <p:spPr>
          <a:xfrm>
            <a:off x="4721332" y="2384630"/>
            <a:ext cx="2960106" cy="292586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err="1"/>
              <a:t>Eperio</a:t>
            </a:r>
            <a:r>
              <a:rPr lang="en-US" dirty="0"/>
              <a:t> </a:t>
            </a:r>
            <a:r>
              <a:rPr lang="en-US" dirty="0" err="1"/>
              <a:t>doloraepudae</a:t>
            </a:r>
            <a:r>
              <a:rPr lang="en-US" dirty="0"/>
              <a:t> </a:t>
            </a:r>
            <a:r>
              <a:rPr lang="en-US" dirty="0" err="1"/>
              <a:t>culparundi</a:t>
            </a:r>
            <a:r>
              <a:rPr lang="en-US" dirty="0"/>
              <a:t> </a:t>
            </a:r>
            <a:r>
              <a:rPr lang="en-US" dirty="0" err="1"/>
              <a:t>dolecti</a:t>
            </a:r>
            <a:r>
              <a:rPr lang="en-US" dirty="0"/>
              <a:t> </a:t>
            </a:r>
            <a:r>
              <a:rPr lang="en-US" dirty="0" err="1"/>
              <a:t>isciam</a:t>
            </a:r>
            <a:r>
              <a:rPr lang="en-US" dirty="0"/>
              <a:t>, </a:t>
            </a:r>
            <a:r>
              <a:rPr lang="en-US" dirty="0" err="1"/>
              <a:t>nienis</a:t>
            </a:r>
            <a:r>
              <a:rPr lang="en-US" dirty="0"/>
              <a:t> </a:t>
            </a:r>
            <a:r>
              <a:rPr lang="en-US" dirty="0" err="1"/>
              <a:t>nonserum</a:t>
            </a:r>
            <a:r>
              <a:rPr lang="en-US" dirty="0"/>
              <a:t> la </a:t>
            </a:r>
            <a:r>
              <a:rPr lang="en-US" dirty="0" err="1"/>
              <a:t>aciate</a:t>
            </a:r>
            <a:r>
              <a:rPr lang="en-US" dirty="0"/>
              <a:t> </a:t>
            </a:r>
            <a:r>
              <a:rPr lang="en-US" dirty="0" err="1"/>
              <a:t>porestiunt</a:t>
            </a:r>
            <a:r>
              <a:rPr lang="en-US" dirty="0"/>
              <a:t> </a:t>
            </a:r>
            <a:r>
              <a:rPr lang="en-US" dirty="0" err="1"/>
              <a:t>apel</a:t>
            </a:r>
            <a:r>
              <a:rPr lang="en-US" dirty="0"/>
              <a:t> minus </a:t>
            </a:r>
            <a:r>
              <a:rPr lang="en-US" dirty="0" err="1"/>
              <a:t>nimusdantia</a:t>
            </a:r>
            <a:r>
              <a:rPr lang="en-US" dirty="0"/>
              <a:t> </a:t>
            </a:r>
            <a:r>
              <a:rPr lang="en-US" dirty="0" err="1"/>
              <a:t>cuptatur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adi</a:t>
            </a:r>
            <a:r>
              <a:rPr lang="en-US" dirty="0"/>
              <a:t> alias </a:t>
            </a:r>
            <a:r>
              <a:rPr lang="en-US" dirty="0" err="1"/>
              <a:t>enit</a:t>
            </a:r>
            <a:r>
              <a:rPr lang="en-US" dirty="0"/>
              <a:t> ex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labor </a:t>
            </a:r>
            <a:r>
              <a:rPr lang="en-US" dirty="0" err="1"/>
              <a:t>mos</a:t>
            </a:r>
            <a:r>
              <a:rPr lang="en-US" dirty="0"/>
              <a:t> event. Es </a:t>
            </a:r>
            <a:r>
              <a:rPr lang="en-US" dirty="0" err="1"/>
              <a:t>nullaborro</a:t>
            </a:r>
            <a:r>
              <a:rPr lang="en-US" dirty="0"/>
              <a:t> </a:t>
            </a:r>
            <a:r>
              <a:rPr lang="en-US" dirty="0" err="1"/>
              <a:t>blaceaqui</a:t>
            </a:r>
            <a:r>
              <a:rPr lang="en-US" dirty="0"/>
              <a:t> </a:t>
            </a:r>
            <a:r>
              <a:rPr lang="en-US" dirty="0" err="1"/>
              <a:t>conestibus</a:t>
            </a:r>
            <a:r>
              <a:rPr lang="en-US" dirty="0"/>
              <a:t>, </a:t>
            </a:r>
            <a:r>
              <a:rPr lang="en-US" dirty="0" err="1"/>
              <a:t>sam</a:t>
            </a:r>
            <a:r>
              <a:rPr lang="en-US" dirty="0"/>
              <a:t>, </a:t>
            </a:r>
            <a:r>
              <a:rPr lang="en-US" dirty="0" err="1"/>
              <a:t>ius</a:t>
            </a:r>
            <a:r>
              <a:rPr lang="en-US" dirty="0"/>
              <a:t> </a:t>
            </a:r>
            <a:r>
              <a:rPr lang="en-US" dirty="0" err="1"/>
              <a:t>dit</a:t>
            </a:r>
            <a:r>
              <a:rPr lang="en-US" dirty="0"/>
              <a:t> </a:t>
            </a:r>
            <a:r>
              <a:rPr lang="en-US" dirty="0" err="1"/>
              <a:t>quatis</a:t>
            </a:r>
            <a:r>
              <a:rPr lang="en-US" dirty="0"/>
              <a:t> </a:t>
            </a:r>
            <a:r>
              <a:rPr lang="en-US" dirty="0" err="1"/>
              <a:t>dolupta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voluptatia</a:t>
            </a:r>
            <a:r>
              <a:rPr lang="en-US" dirty="0"/>
              <a:t> et </a:t>
            </a:r>
            <a:r>
              <a:rPr lang="en-US" dirty="0" err="1"/>
              <a:t>dellabo</a:t>
            </a:r>
            <a:r>
              <a:rPr lang="en-US" dirty="0"/>
              <a:t>. Et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vero</a:t>
            </a:r>
            <a:r>
              <a:rPr lang="en-US" dirty="0"/>
              <a:t> mod et ab </a:t>
            </a:r>
            <a:r>
              <a:rPr lang="en-US" dirty="0" err="1"/>
              <a:t>inctem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</a:t>
            </a:r>
            <a:r>
              <a:rPr lang="en-US" dirty="0" err="1"/>
              <a:t>quidem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</a:t>
            </a:r>
          </a:p>
        </p:txBody>
      </p:sp>
      <p:sp>
        <p:nvSpPr>
          <p:cNvPr id="55" name="Text Placeholder 52"/>
          <p:cNvSpPr>
            <a:spLocks noGrp="1"/>
          </p:cNvSpPr>
          <p:nvPr>
            <p:ph type="body" sz="quarter" idx="21" hasCustomPrompt="1"/>
          </p:nvPr>
        </p:nvSpPr>
        <p:spPr>
          <a:xfrm>
            <a:off x="8434877" y="2384630"/>
            <a:ext cx="2971755" cy="2931059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err="1"/>
              <a:t>Eperio</a:t>
            </a:r>
            <a:r>
              <a:rPr lang="en-US" dirty="0"/>
              <a:t> </a:t>
            </a:r>
            <a:r>
              <a:rPr lang="en-US" dirty="0" err="1"/>
              <a:t>doloraepudae</a:t>
            </a:r>
            <a:r>
              <a:rPr lang="en-US" dirty="0"/>
              <a:t> </a:t>
            </a:r>
            <a:r>
              <a:rPr lang="en-US" dirty="0" err="1"/>
              <a:t>culparundi</a:t>
            </a:r>
            <a:r>
              <a:rPr lang="en-US" dirty="0"/>
              <a:t> </a:t>
            </a:r>
            <a:r>
              <a:rPr lang="en-US" dirty="0" err="1"/>
              <a:t>dolecti</a:t>
            </a:r>
            <a:r>
              <a:rPr lang="en-US" dirty="0"/>
              <a:t> </a:t>
            </a:r>
            <a:r>
              <a:rPr lang="en-US" dirty="0" err="1"/>
              <a:t>isciam</a:t>
            </a:r>
            <a:r>
              <a:rPr lang="en-US" dirty="0"/>
              <a:t>, </a:t>
            </a:r>
            <a:r>
              <a:rPr lang="en-US" dirty="0" err="1"/>
              <a:t>nienis</a:t>
            </a:r>
            <a:r>
              <a:rPr lang="en-US" dirty="0"/>
              <a:t> </a:t>
            </a:r>
            <a:r>
              <a:rPr lang="en-US" dirty="0" err="1"/>
              <a:t>nonserum</a:t>
            </a:r>
            <a:r>
              <a:rPr lang="en-US" dirty="0"/>
              <a:t> la </a:t>
            </a:r>
            <a:r>
              <a:rPr lang="en-US" dirty="0" err="1"/>
              <a:t>aciate</a:t>
            </a:r>
            <a:r>
              <a:rPr lang="en-US" dirty="0"/>
              <a:t> </a:t>
            </a:r>
            <a:r>
              <a:rPr lang="en-US" dirty="0" err="1"/>
              <a:t>porestiunt</a:t>
            </a:r>
            <a:r>
              <a:rPr lang="en-US" dirty="0"/>
              <a:t> </a:t>
            </a:r>
            <a:r>
              <a:rPr lang="en-US" dirty="0" err="1"/>
              <a:t>apel</a:t>
            </a:r>
            <a:r>
              <a:rPr lang="en-US" dirty="0"/>
              <a:t> minus </a:t>
            </a:r>
            <a:r>
              <a:rPr lang="en-US" dirty="0" err="1"/>
              <a:t>nimusdantia</a:t>
            </a:r>
            <a:r>
              <a:rPr lang="en-US" dirty="0"/>
              <a:t> </a:t>
            </a:r>
            <a:r>
              <a:rPr lang="en-US" dirty="0" err="1"/>
              <a:t>cuptatur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adi</a:t>
            </a:r>
            <a:r>
              <a:rPr lang="en-US" dirty="0"/>
              <a:t> alias </a:t>
            </a:r>
            <a:r>
              <a:rPr lang="en-US" dirty="0" err="1"/>
              <a:t>enit</a:t>
            </a:r>
            <a:r>
              <a:rPr lang="en-US" dirty="0"/>
              <a:t> ex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labor </a:t>
            </a:r>
            <a:r>
              <a:rPr lang="en-US" dirty="0" err="1"/>
              <a:t>mos</a:t>
            </a:r>
            <a:r>
              <a:rPr lang="en-US" dirty="0"/>
              <a:t> event. Es </a:t>
            </a:r>
            <a:r>
              <a:rPr lang="en-US" dirty="0" err="1"/>
              <a:t>nullaborro</a:t>
            </a:r>
            <a:r>
              <a:rPr lang="en-US" dirty="0"/>
              <a:t> </a:t>
            </a:r>
            <a:r>
              <a:rPr lang="en-US" dirty="0" err="1"/>
              <a:t>blaceaqui</a:t>
            </a:r>
            <a:r>
              <a:rPr lang="en-US" dirty="0"/>
              <a:t> </a:t>
            </a:r>
            <a:r>
              <a:rPr lang="en-US" dirty="0" err="1"/>
              <a:t>conestibus</a:t>
            </a:r>
            <a:r>
              <a:rPr lang="en-US" dirty="0"/>
              <a:t>, </a:t>
            </a:r>
            <a:r>
              <a:rPr lang="en-US" dirty="0" err="1"/>
              <a:t>sam</a:t>
            </a:r>
            <a:r>
              <a:rPr lang="en-US" dirty="0"/>
              <a:t>, </a:t>
            </a:r>
            <a:r>
              <a:rPr lang="en-US" dirty="0" err="1"/>
              <a:t>ius</a:t>
            </a:r>
            <a:r>
              <a:rPr lang="en-US" dirty="0"/>
              <a:t> </a:t>
            </a:r>
            <a:r>
              <a:rPr lang="en-US" dirty="0" err="1"/>
              <a:t>dit</a:t>
            </a:r>
            <a:r>
              <a:rPr lang="en-US" dirty="0"/>
              <a:t> </a:t>
            </a:r>
            <a:r>
              <a:rPr lang="en-US" dirty="0" err="1"/>
              <a:t>quatis</a:t>
            </a:r>
            <a:r>
              <a:rPr lang="en-US" dirty="0"/>
              <a:t> </a:t>
            </a:r>
            <a:r>
              <a:rPr lang="en-US" dirty="0" err="1"/>
              <a:t>dolupta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voluptatia</a:t>
            </a:r>
            <a:r>
              <a:rPr lang="en-US" dirty="0"/>
              <a:t> et </a:t>
            </a:r>
            <a:r>
              <a:rPr lang="en-US" dirty="0" err="1"/>
              <a:t>dellabo</a:t>
            </a:r>
            <a:r>
              <a:rPr lang="en-US" dirty="0"/>
              <a:t>. Et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vero</a:t>
            </a:r>
            <a:r>
              <a:rPr lang="en-US" dirty="0"/>
              <a:t> mod et ab </a:t>
            </a:r>
            <a:r>
              <a:rPr lang="en-US" dirty="0" err="1"/>
              <a:t>inctem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</a:t>
            </a:r>
            <a:r>
              <a:rPr lang="en-US" dirty="0" err="1"/>
              <a:t>quidem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B69173C-C789-C442-A8CB-DE1164C6C6B9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833437" y="397923"/>
            <a:ext cx="10760075" cy="612775"/>
          </a:xfrm>
        </p:spPr>
        <p:txBody>
          <a:bodyPr>
            <a:normAutofit/>
          </a:bodyPr>
          <a:lstStyle>
            <a:lvl1pPr marL="0" indent="0">
              <a:buNone/>
              <a:defRPr sz="3200" b="1" i="0">
                <a:solidFill>
                  <a:srgbClr val="E3061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Main heading</a:t>
            </a:r>
          </a:p>
        </p:txBody>
      </p:sp>
    </p:spTree>
    <p:extLst>
      <p:ext uri="{BB962C8B-B14F-4D97-AF65-F5344CB8AC3E}">
        <p14:creationId xmlns:p14="http://schemas.microsoft.com/office/powerpoint/2010/main" val="25692368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ase stud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 Placeholder 36"/>
          <p:cNvSpPr>
            <a:spLocks noGrp="1"/>
          </p:cNvSpPr>
          <p:nvPr>
            <p:ph type="body" sz="quarter" idx="11" hasCustomPrompt="1"/>
          </p:nvPr>
        </p:nvSpPr>
        <p:spPr>
          <a:xfrm>
            <a:off x="833437" y="1623914"/>
            <a:ext cx="5146607" cy="3922121"/>
          </a:xfrm>
          <a:solidFill>
            <a:schemeClr val="tx2"/>
          </a:solidFill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39" name="Text Placeholder 36"/>
          <p:cNvSpPr>
            <a:spLocks noGrp="1"/>
          </p:cNvSpPr>
          <p:nvPr>
            <p:ph type="body" sz="quarter" idx="12" hasCustomPrompt="1"/>
          </p:nvPr>
        </p:nvSpPr>
        <p:spPr>
          <a:xfrm>
            <a:off x="6211957" y="1623915"/>
            <a:ext cx="5381556" cy="3922120"/>
          </a:xfrm>
          <a:solidFill>
            <a:srgbClr val="84468D"/>
          </a:solidFill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accent4"/>
                </a:solidFill>
              </a:defRPr>
            </a:lvl1pPr>
          </a:lstStyle>
          <a:p>
            <a:pPr lvl="0"/>
            <a:r>
              <a:rPr lang="vi-VN" dirty="0"/>
              <a:t> </a:t>
            </a:r>
            <a:endParaRPr lang="en-US" dirty="0"/>
          </a:p>
        </p:txBody>
      </p:sp>
      <p:sp>
        <p:nvSpPr>
          <p:cNvPr id="47" name="Text Placeholder 46"/>
          <p:cNvSpPr>
            <a:spLocks noGrp="1"/>
          </p:cNvSpPr>
          <p:nvPr>
            <p:ph type="body" sz="quarter" idx="15" hasCustomPrompt="1"/>
          </p:nvPr>
        </p:nvSpPr>
        <p:spPr>
          <a:xfrm>
            <a:off x="6530011" y="1884362"/>
            <a:ext cx="4740963" cy="423863"/>
          </a:xfrm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vi-VN" dirty="0"/>
              <a:t>Sub-Heading Here</a:t>
            </a:r>
            <a:endParaRPr lang="en-US" dirty="0"/>
          </a:p>
        </p:txBody>
      </p:sp>
      <p:sp>
        <p:nvSpPr>
          <p:cNvPr id="49" name="Text Placeholder 46"/>
          <p:cNvSpPr>
            <a:spLocks noGrp="1"/>
          </p:cNvSpPr>
          <p:nvPr>
            <p:ph type="body" sz="quarter" idx="17" hasCustomPrompt="1"/>
          </p:nvPr>
        </p:nvSpPr>
        <p:spPr>
          <a:xfrm>
            <a:off x="1155756" y="1884362"/>
            <a:ext cx="4501967" cy="423863"/>
          </a:xfrm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Sub-Heading Here</a:t>
            </a:r>
          </a:p>
        </p:txBody>
      </p:sp>
      <p:sp>
        <p:nvSpPr>
          <p:cNvPr id="53" name="Text Placeholder 52"/>
          <p:cNvSpPr>
            <a:spLocks noGrp="1"/>
          </p:cNvSpPr>
          <p:nvPr>
            <p:ph type="body" sz="quarter" idx="19" hasCustomPrompt="1"/>
          </p:nvPr>
        </p:nvSpPr>
        <p:spPr>
          <a:xfrm>
            <a:off x="1155756" y="2424561"/>
            <a:ext cx="4501967" cy="2809523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err="1"/>
              <a:t>Eperio</a:t>
            </a:r>
            <a:r>
              <a:rPr lang="en-US" dirty="0"/>
              <a:t> </a:t>
            </a:r>
            <a:r>
              <a:rPr lang="en-US" dirty="0" err="1"/>
              <a:t>doloraepudae</a:t>
            </a:r>
            <a:r>
              <a:rPr lang="en-US" dirty="0"/>
              <a:t> </a:t>
            </a:r>
            <a:r>
              <a:rPr lang="en-US" dirty="0" err="1"/>
              <a:t>culparundi</a:t>
            </a:r>
            <a:r>
              <a:rPr lang="en-US" dirty="0"/>
              <a:t> </a:t>
            </a:r>
            <a:r>
              <a:rPr lang="en-US" dirty="0" err="1"/>
              <a:t>dolecti</a:t>
            </a:r>
            <a:r>
              <a:rPr lang="en-US" dirty="0"/>
              <a:t> </a:t>
            </a:r>
            <a:r>
              <a:rPr lang="en-US" dirty="0" err="1"/>
              <a:t>isciam</a:t>
            </a:r>
            <a:r>
              <a:rPr lang="en-US" dirty="0"/>
              <a:t>, </a:t>
            </a:r>
            <a:r>
              <a:rPr lang="en-US" dirty="0" err="1"/>
              <a:t>nienis</a:t>
            </a:r>
            <a:r>
              <a:rPr lang="en-US" dirty="0"/>
              <a:t> </a:t>
            </a:r>
            <a:r>
              <a:rPr lang="en-US" dirty="0" err="1"/>
              <a:t>nonserum</a:t>
            </a:r>
            <a:r>
              <a:rPr lang="en-US" dirty="0"/>
              <a:t> la </a:t>
            </a:r>
            <a:r>
              <a:rPr lang="en-US" dirty="0" err="1"/>
              <a:t>aciate</a:t>
            </a:r>
            <a:r>
              <a:rPr lang="en-US" dirty="0"/>
              <a:t> </a:t>
            </a:r>
            <a:r>
              <a:rPr lang="en-US" dirty="0" err="1"/>
              <a:t>porestiunt</a:t>
            </a:r>
            <a:r>
              <a:rPr lang="en-US" dirty="0"/>
              <a:t> </a:t>
            </a:r>
            <a:r>
              <a:rPr lang="en-US" dirty="0" err="1"/>
              <a:t>apel</a:t>
            </a:r>
            <a:r>
              <a:rPr lang="en-US" dirty="0"/>
              <a:t> minus </a:t>
            </a:r>
            <a:r>
              <a:rPr lang="en-US" dirty="0" err="1"/>
              <a:t>nimusdantia</a:t>
            </a:r>
            <a:r>
              <a:rPr lang="en-US" dirty="0"/>
              <a:t> </a:t>
            </a:r>
            <a:r>
              <a:rPr lang="en-US" dirty="0" err="1"/>
              <a:t>cuptatur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adi</a:t>
            </a:r>
            <a:r>
              <a:rPr lang="en-US" dirty="0"/>
              <a:t> alias </a:t>
            </a:r>
            <a:r>
              <a:rPr lang="en-US" dirty="0" err="1"/>
              <a:t>enit</a:t>
            </a:r>
            <a:r>
              <a:rPr lang="en-US" dirty="0"/>
              <a:t> ex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labor </a:t>
            </a:r>
            <a:r>
              <a:rPr lang="en-US" dirty="0" err="1"/>
              <a:t>mos</a:t>
            </a:r>
            <a:r>
              <a:rPr lang="en-US" dirty="0"/>
              <a:t> event. Es </a:t>
            </a:r>
            <a:r>
              <a:rPr lang="en-US" dirty="0" err="1"/>
              <a:t>nullaborro</a:t>
            </a:r>
            <a:r>
              <a:rPr lang="en-US" dirty="0"/>
              <a:t> </a:t>
            </a:r>
            <a:r>
              <a:rPr lang="en-US" dirty="0" err="1"/>
              <a:t>blaceaqui</a:t>
            </a:r>
            <a:r>
              <a:rPr lang="en-US" dirty="0"/>
              <a:t> </a:t>
            </a:r>
            <a:r>
              <a:rPr lang="en-US" dirty="0" err="1"/>
              <a:t>conestibus</a:t>
            </a:r>
            <a:r>
              <a:rPr lang="en-US" dirty="0"/>
              <a:t>, </a:t>
            </a:r>
            <a:r>
              <a:rPr lang="en-US" dirty="0" err="1"/>
              <a:t>sam</a:t>
            </a:r>
            <a:r>
              <a:rPr lang="en-US" dirty="0"/>
              <a:t>, </a:t>
            </a:r>
            <a:r>
              <a:rPr lang="en-US" dirty="0" err="1"/>
              <a:t>ius</a:t>
            </a:r>
            <a:r>
              <a:rPr lang="en-US" dirty="0"/>
              <a:t> </a:t>
            </a:r>
            <a:r>
              <a:rPr lang="en-US" dirty="0" err="1"/>
              <a:t>dit</a:t>
            </a:r>
            <a:r>
              <a:rPr lang="en-US" dirty="0"/>
              <a:t> </a:t>
            </a:r>
            <a:r>
              <a:rPr lang="en-US" dirty="0" err="1"/>
              <a:t>quatis</a:t>
            </a:r>
            <a:r>
              <a:rPr lang="en-US" dirty="0"/>
              <a:t> </a:t>
            </a:r>
            <a:r>
              <a:rPr lang="en-US" dirty="0" err="1"/>
              <a:t>dolupta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voluptatia</a:t>
            </a:r>
            <a:r>
              <a:rPr lang="en-US" dirty="0"/>
              <a:t> et </a:t>
            </a:r>
            <a:r>
              <a:rPr lang="en-US" dirty="0" err="1"/>
              <a:t>dellabo</a:t>
            </a:r>
            <a:r>
              <a:rPr lang="en-US" dirty="0"/>
              <a:t>. Et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vero</a:t>
            </a:r>
            <a:r>
              <a:rPr lang="en-US" dirty="0"/>
              <a:t> mod et ab </a:t>
            </a:r>
            <a:r>
              <a:rPr lang="en-US" dirty="0" err="1"/>
              <a:t>inctem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</a:t>
            </a:r>
            <a:r>
              <a:rPr lang="en-US" dirty="0" err="1"/>
              <a:t>quidem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</a:t>
            </a:r>
          </a:p>
          <a:p>
            <a:pPr lvl="0"/>
            <a:r>
              <a:rPr lang="en-US" dirty="0"/>
              <a:t>Es </a:t>
            </a:r>
            <a:r>
              <a:rPr lang="en-US" dirty="0" err="1"/>
              <a:t>nullaborro</a:t>
            </a:r>
            <a:r>
              <a:rPr lang="en-US" dirty="0"/>
              <a:t> </a:t>
            </a:r>
            <a:r>
              <a:rPr lang="en-US" dirty="0" err="1"/>
              <a:t>blaceaqui</a:t>
            </a:r>
            <a:r>
              <a:rPr lang="en-US" dirty="0"/>
              <a:t> </a:t>
            </a:r>
            <a:r>
              <a:rPr lang="en-US" dirty="0" err="1"/>
              <a:t>conestibus</a:t>
            </a:r>
            <a:r>
              <a:rPr lang="en-US" dirty="0"/>
              <a:t>, </a:t>
            </a:r>
            <a:r>
              <a:rPr lang="en-US" dirty="0" err="1"/>
              <a:t>sam</a:t>
            </a:r>
            <a:r>
              <a:rPr lang="en-US" dirty="0"/>
              <a:t>, </a:t>
            </a:r>
            <a:r>
              <a:rPr lang="en-US" dirty="0" err="1"/>
              <a:t>ius</a:t>
            </a:r>
            <a:r>
              <a:rPr lang="en-US" dirty="0"/>
              <a:t> </a:t>
            </a:r>
            <a:r>
              <a:rPr lang="en-US" dirty="0" err="1"/>
              <a:t>dit</a:t>
            </a:r>
            <a:r>
              <a:rPr lang="en-US" dirty="0"/>
              <a:t> </a:t>
            </a:r>
            <a:r>
              <a:rPr lang="en-US" dirty="0" err="1"/>
              <a:t>quatis</a:t>
            </a:r>
            <a:r>
              <a:rPr lang="en-US" dirty="0"/>
              <a:t> </a:t>
            </a:r>
            <a:r>
              <a:rPr lang="en-US" dirty="0" err="1"/>
              <a:t>dolupta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voluptatia</a:t>
            </a:r>
            <a:r>
              <a:rPr lang="en-US" dirty="0"/>
              <a:t> et </a:t>
            </a:r>
            <a:r>
              <a:rPr lang="en-US" dirty="0" err="1"/>
              <a:t>dellabo</a:t>
            </a:r>
            <a:r>
              <a:rPr lang="en-US" dirty="0"/>
              <a:t>. Et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vero</a:t>
            </a:r>
            <a:r>
              <a:rPr lang="en-US" dirty="0"/>
              <a:t> mod et ab </a:t>
            </a:r>
            <a:r>
              <a:rPr lang="en-US" dirty="0" err="1"/>
              <a:t>inctem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</a:t>
            </a:r>
            <a:r>
              <a:rPr lang="en-US" dirty="0" err="1"/>
              <a:t>quidem</a:t>
            </a:r>
            <a:r>
              <a:rPr lang="en-US" dirty="0"/>
              <a:t> </a:t>
            </a:r>
            <a:r>
              <a:rPr lang="en-US" dirty="0" err="1"/>
              <a:t>est</a:t>
            </a:r>
            <a:endParaRPr lang="en-US" dirty="0"/>
          </a:p>
        </p:txBody>
      </p:sp>
      <p:sp>
        <p:nvSpPr>
          <p:cNvPr id="54" name="Text Placeholder 52"/>
          <p:cNvSpPr>
            <a:spLocks noGrp="1"/>
          </p:cNvSpPr>
          <p:nvPr>
            <p:ph type="body" sz="quarter" idx="20" hasCustomPrompt="1"/>
          </p:nvPr>
        </p:nvSpPr>
        <p:spPr>
          <a:xfrm>
            <a:off x="6530009" y="2424561"/>
            <a:ext cx="4740965" cy="2809523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err="1"/>
              <a:t>Eperio</a:t>
            </a:r>
            <a:r>
              <a:rPr lang="en-US" dirty="0"/>
              <a:t> </a:t>
            </a:r>
            <a:r>
              <a:rPr lang="en-US" dirty="0" err="1"/>
              <a:t>doloraepudae</a:t>
            </a:r>
            <a:r>
              <a:rPr lang="en-US" dirty="0"/>
              <a:t> </a:t>
            </a:r>
            <a:r>
              <a:rPr lang="en-US" dirty="0" err="1"/>
              <a:t>culparundi</a:t>
            </a:r>
            <a:r>
              <a:rPr lang="en-US" dirty="0"/>
              <a:t> </a:t>
            </a:r>
            <a:r>
              <a:rPr lang="en-US" dirty="0" err="1"/>
              <a:t>dolecti</a:t>
            </a:r>
            <a:r>
              <a:rPr lang="en-US" dirty="0"/>
              <a:t> </a:t>
            </a:r>
            <a:r>
              <a:rPr lang="en-US" dirty="0" err="1"/>
              <a:t>isciam</a:t>
            </a:r>
            <a:r>
              <a:rPr lang="en-US" dirty="0"/>
              <a:t>, </a:t>
            </a:r>
            <a:r>
              <a:rPr lang="en-US" dirty="0" err="1"/>
              <a:t>nienis</a:t>
            </a:r>
            <a:r>
              <a:rPr lang="en-US" dirty="0"/>
              <a:t> </a:t>
            </a:r>
            <a:r>
              <a:rPr lang="en-US" dirty="0" err="1"/>
              <a:t>nonserum</a:t>
            </a:r>
            <a:r>
              <a:rPr lang="en-US" dirty="0"/>
              <a:t> la </a:t>
            </a:r>
            <a:r>
              <a:rPr lang="en-US" dirty="0" err="1"/>
              <a:t>aciate</a:t>
            </a:r>
            <a:r>
              <a:rPr lang="en-US" dirty="0"/>
              <a:t> </a:t>
            </a:r>
            <a:r>
              <a:rPr lang="en-US" dirty="0" err="1"/>
              <a:t>porestiunt</a:t>
            </a:r>
            <a:r>
              <a:rPr lang="en-US" dirty="0"/>
              <a:t> </a:t>
            </a:r>
            <a:r>
              <a:rPr lang="en-US" dirty="0" err="1"/>
              <a:t>apel</a:t>
            </a:r>
            <a:r>
              <a:rPr lang="en-US" dirty="0"/>
              <a:t> minus </a:t>
            </a:r>
            <a:r>
              <a:rPr lang="en-US" dirty="0" err="1"/>
              <a:t>nimusdantia</a:t>
            </a:r>
            <a:r>
              <a:rPr lang="en-US" dirty="0"/>
              <a:t> </a:t>
            </a:r>
            <a:r>
              <a:rPr lang="en-US" dirty="0" err="1"/>
              <a:t>cuptatur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adi</a:t>
            </a:r>
            <a:r>
              <a:rPr lang="en-US" dirty="0"/>
              <a:t> alias </a:t>
            </a:r>
            <a:r>
              <a:rPr lang="en-US" dirty="0" err="1"/>
              <a:t>enit</a:t>
            </a:r>
            <a:r>
              <a:rPr lang="en-US" dirty="0"/>
              <a:t> ex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labor </a:t>
            </a:r>
            <a:r>
              <a:rPr lang="en-US" dirty="0" err="1"/>
              <a:t>mos</a:t>
            </a:r>
            <a:r>
              <a:rPr lang="en-US" dirty="0"/>
              <a:t> event. Es </a:t>
            </a:r>
            <a:r>
              <a:rPr lang="en-US" dirty="0" err="1"/>
              <a:t>nullaborro</a:t>
            </a:r>
            <a:r>
              <a:rPr lang="en-US" dirty="0"/>
              <a:t> </a:t>
            </a:r>
            <a:r>
              <a:rPr lang="en-US" dirty="0" err="1"/>
              <a:t>blaceaqui</a:t>
            </a:r>
            <a:r>
              <a:rPr lang="en-US" dirty="0"/>
              <a:t> </a:t>
            </a:r>
            <a:r>
              <a:rPr lang="en-US" dirty="0" err="1"/>
              <a:t>conestibus</a:t>
            </a:r>
            <a:r>
              <a:rPr lang="en-US" dirty="0"/>
              <a:t>, </a:t>
            </a:r>
            <a:r>
              <a:rPr lang="en-US" dirty="0" err="1"/>
              <a:t>sam</a:t>
            </a:r>
            <a:r>
              <a:rPr lang="en-US" dirty="0"/>
              <a:t>, </a:t>
            </a:r>
            <a:r>
              <a:rPr lang="en-US" dirty="0" err="1"/>
              <a:t>ius</a:t>
            </a:r>
            <a:r>
              <a:rPr lang="en-US" dirty="0"/>
              <a:t> </a:t>
            </a:r>
            <a:r>
              <a:rPr lang="en-US" dirty="0" err="1"/>
              <a:t>dit</a:t>
            </a:r>
            <a:r>
              <a:rPr lang="en-US" dirty="0"/>
              <a:t> </a:t>
            </a:r>
            <a:r>
              <a:rPr lang="en-US" dirty="0" err="1"/>
              <a:t>quatis</a:t>
            </a:r>
            <a:r>
              <a:rPr lang="en-US" dirty="0"/>
              <a:t> </a:t>
            </a:r>
            <a:r>
              <a:rPr lang="en-US" dirty="0" err="1"/>
              <a:t>dolupta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voluptatia</a:t>
            </a:r>
            <a:r>
              <a:rPr lang="en-US" dirty="0"/>
              <a:t> et </a:t>
            </a:r>
            <a:r>
              <a:rPr lang="en-US" dirty="0" err="1"/>
              <a:t>dellabo</a:t>
            </a:r>
            <a:r>
              <a:rPr lang="en-US" dirty="0"/>
              <a:t>. Et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vero</a:t>
            </a:r>
            <a:r>
              <a:rPr lang="en-US" dirty="0"/>
              <a:t> mod et ab </a:t>
            </a:r>
            <a:r>
              <a:rPr lang="en-US" dirty="0" err="1"/>
              <a:t>inctem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</a:t>
            </a:r>
            <a:r>
              <a:rPr lang="en-US" dirty="0" err="1"/>
              <a:t>quidem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</a:t>
            </a:r>
          </a:p>
          <a:p>
            <a:pPr lvl="0"/>
            <a:r>
              <a:rPr lang="en-US" dirty="0"/>
              <a:t>Es </a:t>
            </a:r>
            <a:r>
              <a:rPr lang="en-US" dirty="0" err="1"/>
              <a:t>nullaborro</a:t>
            </a:r>
            <a:r>
              <a:rPr lang="en-US" dirty="0"/>
              <a:t> </a:t>
            </a:r>
            <a:r>
              <a:rPr lang="en-US" dirty="0" err="1"/>
              <a:t>blaceaqui</a:t>
            </a:r>
            <a:r>
              <a:rPr lang="en-US" dirty="0"/>
              <a:t> </a:t>
            </a:r>
            <a:r>
              <a:rPr lang="en-US" dirty="0" err="1"/>
              <a:t>conestibus</a:t>
            </a:r>
            <a:r>
              <a:rPr lang="en-US" dirty="0"/>
              <a:t>, </a:t>
            </a:r>
            <a:r>
              <a:rPr lang="en-US" dirty="0" err="1"/>
              <a:t>sam</a:t>
            </a:r>
            <a:r>
              <a:rPr lang="en-US" dirty="0"/>
              <a:t>, </a:t>
            </a:r>
            <a:r>
              <a:rPr lang="en-US" dirty="0" err="1"/>
              <a:t>ius</a:t>
            </a:r>
            <a:r>
              <a:rPr lang="en-US" dirty="0"/>
              <a:t> </a:t>
            </a:r>
            <a:r>
              <a:rPr lang="en-US" dirty="0" err="1"/>
              <a:t>dit</a:t>
            </a:r>
            <a:r>
              <a:rPr lang="en-US" dirty="0"/>
              <a:t> </a:t>
            </a:r>
            <a:r>
              <a:rPr lang="en-US" dirty="0" err="1"/>
              <a:t>quatis</a:t>
            </a:r>
            <a:r>
              <a:rPr lang="en-US" dirty="0"/>
              <a:t> </a:t>
            </a:r>
            <a:r>
              <a:rPr lang="en-US" dirty="0" err="1"/>
              <a:t>dolupta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voluptatia</a:t>
            </a:r>
            <a:r>
              <a:rPr lang="en-US" dirty="0"/>
              <a:t> et </a:t>
            </a:r>
            <a:r>
              <a:rPr lang="en-US" dirty="0" err="1"/>
              <a:t>dellabo</a:t>
            </a:r>
            <a:r>
              <a:rPr lang="en-US" dirty="0"/>
              <a:t>. Et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vero</a:t>
            </a:r>
            <a:r>
              <a:rPr lang="en-US" dirty="0"/>
              <a:t> mod et ab </a:t>
            </a:r>
            <a:r>
              <a:rPr lang="en-US" dirty="0" err="1"/>
              <a:t>inctem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</a:t>
            </a:r>
            <a:r>
              <a:rPr lang="en-US" dirty="0" err="1"/>
              <a:t>quidem</a:t>
            </a:r>
            <a:r>
              <a:rPr lang="en-US" dirty="0"/>
              <a:t> </a:t>
            </a:r>
            <a:r>
              <a:rPr lang="en-US" dirty="0" err="1"/>
              <a:t>est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B69173C-C789-C442-A8CB-DE1164C6C6B9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833437" y="397923"/>
            <a:ext cx="10760075" cy="612775"/>
          </a:xfrm>
        </p:spPr>
        <p:txBody>
          <a:bodyPr>
            <a:normAutofit/>
          </a:bodyPr>
          <a:lstStyle>
            <a:lvl1pPr marL="0" indent="0">
              <a:buNone/>
              <a:defRPr sz="3200" b="1" i="0">
                <a:solidFill>
                  <a:srgbClr val="E3061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Main heading</a:t>
            </a:r>
          </a:p>
        </p:txBody>
      </p:sp>
    </p:spTree>
    <p:extLst>
      <p:ext uri="{BB962C8B-B14F-4D97-AF65-F5344CB8AC3E}">
        <p14:creationId xmlns:p14="http://schemas.microsoft.com/office/powerpoint/2010/main" val="6895868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ase stud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 Placeholder 36">
            <a:extLst>
              <a:ext uri="{FF2B5EF4-FFF2-40B4-BE49-F238E27FC236}">
                <a16:creationId xmlns:a16="http://schemas.microsoft.com/office/drawing/2014/main" id="{24C39F53-3DDC-FC4C-A9B4-7B697E8113F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16413" y="3969550"/>
            <a:ext cx="5142292" cy="2063502"/>
          </a:xfrm>
          <a:solidFill>
            <a:srgbClr val="84468D"/>
          </a:solidFill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accent4"/>
                </a:solidFill>
              </a:defRPr>
            </a:lvl1pPr>
          </a:lstStyle>
          <a:p>
            <a:pPr lvl="0"/>
            <a:r>
              <a:rPr lang="vi-VN" dirty="0"/>
              <a:t> </a:t>
            </a:r>
            <a:endParaRPr lang="en-US" dirty="0"/>
          </a:p>
        </p:txBody>
      </p:sp>
      <p:sp>
        <p:nvSpPr>
          <p:cNvPr id="31" name="Text Placeholder 36">
            <a:extLst>
              <a:ext uri="{FF2B5EF4-FFF2-40B4-BE49-F238E27FC236}">
                <a16:creationId xmlns:a16="http://schemas.microsoft.com/office/drawing/2014/main" id="{AEA52B7F-ED93-394B-8192-7FE0914A70D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33437" y="3959611"/>
            <a:ext cx="5142292" cy="2063502"/>
          </a:xfrm>
          <a:solidFill>
            <a:schemeClr val="tx2"/>
          </a:solidFill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38" name="Text Placeholder 36"/>
          <p:cNvSpPr>
            <a:spLocks noGrp="1"/>
          </p:cNvSpPr>
          <p:nvPr>
            <p:ph type="body" sz="quarter" idx="11" hasCustomPrompt="1"/>
          </p:nvPr>
        </p:nvSpPr>
        <p:spPr>
          <a:xfrm>
            <a:off x="833437" y="1623915"/>
            <a:ext cx="5142292" cy="2063502"/>
          </a:xfrm>
          <a:solidFill>
            <a:schemeClr val="tx2"/>
          </a:solidFill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39" name="Text Placeholder 36"/>
          <p:cNvSpPr>
            <a:spLocks noGrp="1"/>
          </p:cNvSpPr>
          <p:nvPr>
            <p:ph type="body" sz="quarter" idx="12" hasCustomPrompt="1"/>
          </p:nvPr>
        </p:nvSpPr>
        <p:spPr>
          <a:xfrm>
            <a:off x="6216413" y="1623915"/>
            <a:ext cx="5142292" cy="2063502"/>
          </a:xfrm>
          <a:solidFill>
            <a:srgbClr val="84468D"/>
          </a:solidFill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accent4"/>
                </a:solidFill>
              </a:defRPr>
            </a:lvl1pPr>
          </a:lstStyle>
          <a:p>
            <a:pPr lvl="0"/>
            <a:r>
              <a:rPr lang="vi-VN" dirty="0"/>
              <a:t> </a:t>
            </a:r>
            <a:endParaRPr lang="en-US" dirty="0"/>
          </a:p>
        </p:txBody>
      </p:sp>
      <p:sp>
        <p:nvSpPr>
          <p:cNvPr id="47" name="Text Placeholder 46"/>
          <p:cNvSpPr>
            <a:spLocks noGrp="1"/>
          </p:cNvSpPr>
          <p:nvPr>
            <p:ph type="body" sz="quarter" idx="15" hasCustomPrompt="1"/>
          </p:nvPr>
        </p:nvSpPr>
        <p:spPr>
          <a:xfrm>
            <a:off x="6397029" y="1768024"/>
            <a:ext cx="4760844" cy="423863"/>
          </a:xfrm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vi-VN" dirty="0"/>
              <a:t>Sub-Heading Here</a:t>
            </a:r>
            <a:endParaRPr lang="en-US" dirty="0"/>
          </a:p>
        </p:txBody>
      </p:sp>
      <p:sp>
        <p:nvSpPr>
          <p:cNvPr id="48" name="Text Placeholder 46"/>
          <p:cNvSpPr>
            <a:spLocks noGrp="1"/>
          </p:cNvSpPr>
          <p:nvPr>
            <p:ph type="body" sz="quarter" idx="16" hasCustomPrompt="1"/>
          </p:nvPr>
        </p:nvSpPr>
        <p:spPr>
          <a:xfrm>
            <a:off x="6397027" y="4083732"/>
            <a:ext cx="4760845" cy="423863"/>
          </a:xfrm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vi-VN" dirty="0"/>
              <a:t>Sub-Heading Here</a:t>
            </a:r>
            <a:endParaRPr lang="en-US" dirty="0"/>
          </a:p>
        </p:txBody>
      </p:sp>
      <p:sp>
        <p:nvSpPr>
          <p:cNvPr id="49" name="Text Placeholder 46"/>
          <p:cNvSpPr>
            <a:spLocks noGrp="1"/>
          </p:cNvSpPr>
          <p:nvPr>
            <p:ph type="body" sz="quarter" idx="17" hasCustomPrompt="1"/>
          </p:nvPr>
        </p:nvSpPr>
        <p:spPr>
          <a:xfrm>
            <a:off x="1034128" y="1768024"/>
            <a:ext cx="4731026" cy="423863"/>
          </a:xfrm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Sub-Heading Here</a:t>
            </a:r>
          </a:p>
        </p:txBody>
      </p:sp>
      <p:sp>
        <p:nvSpPr>
          <p:cNvPr id="50" name="Text Placeholder 46"/>
          <p:cNvSpPr>
            <a:spLocks noGrp="1"/>
          </p:cNvSpPr>
          <p:nvPr>
            <p:ph type="body" sz="quarter" idx="18" hasCustomPrompt="1"/>
          </p:nvPr>
        </p:nvSpPr>
        <p:spPr>
          <a:xfrm>
            <a:off x="1034128" y="4088702"/>
            <a:ext cx="4731026" cy="423863"/>
          </a:xfrm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vi-VN" dirty="0"/>
              <a:t>Sub-Heading Here</a:t>
            </a:r>
            <a:endParaRPr lang="en-US" dirty="0"/>
          </a:p>
        </p:txBody>
      </p:sp>
      <p:sp>
        <p:nvSpPr>
          <p:cNvPr id="53" name="Text Placeholder 52"/>
          <p:cNvSpPr>
            <a:spLocks noGrp="1"/>
          </p:cNvSpPr>
          <p:nvPr>
            <p:ph type="body" sz="quarter" idx="19" hasCustomPrompt="1"/>
          </p:nvPr>
        </p:nvSpPr>
        <p:spPr>
          <a:xfrm>
            <a:off x="1034128" y="2308225"/>
            <a:ext cx="4731026" cy="1208088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err="1"/>
              <a:t>Eperio</a:t>
            </a:r>
            <a:r>
              <a:rPr lang="en-US" dirty="0"/>
              <a:t> </a:t>
            </a:r>
            <a:r>
              <a:rPr lang="en-US" dirty="0" err="1"/>
              <a:t>doloraepudae</a:t>
            </a:r>
            <a:r>
              <a:rPr lang="en-US" dirty="0"/>
              <a:t> </a:t>
            </a:r>
            <a:r>
              <a:rPr lang="en-US" dirty="0" err="1"/>
              <a:t>culparundi</a:t>
            </a:r>
            <a:r>
              <a:rPr lang="en-US" dirty="0"/>
              <a:t> </a:t>
            </a:r>
            <a:r>
              <a:rPr lang="en-US" dirty="0" err="1"/>
              <a:t>dolecti</a:t>
            </a:r>
            <a:r>
              <a:rPr lang="en-US" dirty="0"/>
              <a:t> </a:t>
            </a:r>
            <a:r>
              <a:rPr lang="en-US" dirty="0" err="1"/>
              <a:t>isciam</a:t>
            </a:r>
            <a:r>
              <a:rPr lang="en-US" dirty="0"/>
              <a:t>, </a:t>
            </a:r>
            <a:r>
              <a:rPr lang="en-US" dirty="0" err="1"/>
              <a:t>nienis</a:t>
            </a:r>
            <a:r>
              <a:rPr lang="en-US" dirty="0"/>
              <a:t> </a:t>
            </a:r>
            <a:r>
              <a:rPr lang="en-US" dirty="0" err="1"/>
              <a:t>nonserum</a:t>
            </a:r>
            <a:r>
              <a:rPr lang="en-US" dirty="0"/>
              <a:t> la </a:t>
            </a:r>
            <a:r>
              <a:rPr lang="en-US" dirty="0" err="1"/>
              <a:t>aciate</a:t>
            </a:r>
            <a:r>
              <a:rPr lang="en-US" dirty="0"/>
              <a:t> </a:t>
            </a:r>
            <a:r>
              <a:rPr lang="en-US" dirty="0" err="1"/>
              <a:t>porestiunt</a:t>
            </a:r>
            <a:r>
              <a:rPr lang="en-US" dirty="0"/>
              <a:t> </a:t>
            </a:r>
            <a:r>
              <a:rPr lang="en-US" dirty="0" err="1"/>
              <a:t>apel</a:t>
            </a:r>
            <a:r>
              <a:rPr lang="en-US" dirty="0"/>
              <a:t> minus </a:t>
            </a:r>
            <a:r>
              <a:rPr lang="en-US" dirty="0" err="1"/>
              <a:t>nimusdantia</a:t>
            </a:r>
            <a:r>
              <a:rPr lang="en-US" dirty="0"/>
              <a:t> </a:t>
            </a:r>
            <a:r>
              <a:rPr lang="en-US" dirty="0" err="1"/>
              <a:t>cuptatur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adi</a:t>
            </a:r>
            <a:r>
              <a:rPr lang="en-US" dirty="0"/>
              <a:t> alias </a:t>
            </a:r>
            <a:r>
              <a:rPr lang="en-US" dirty="0" err="1"/>
              <a:t>enit</a:t>
            </a:r>
            <a:r>
              <a:rPr lang="en-US" dirty="0"/>
              <a:t> ex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labor </a:t>
            </a:r>
            <a:r>
              <a:rPr lang="en-US" dirty="0" err="1"/>
              <a:t>mos</a:t>
            </a:r>
            <a:r>
              <a:rPr lang="en-US" dirty="0"/>
              <a:t> event. Es </a:t>
            </a:r>
            <a:r>
              <a:rPr lang="en-US" dirty="0" err="1"/>
              <a:t>nullaborro</a:t>
            </a:r>
            <a:r>
              <a:rPr lang="en-US" dirty="0"/>
              <a:t> </a:t>
            </a:r>
            <a:r>
              <a:rPr lang="en-US" dirty="0" err="1"/>
              <a:t>blaceaqui</a:t>
            </a:r>
            <a:r>
              <a:rPr lang="en-US" dirty="0"/>
              <a:t> </a:t>
            </a:r>
            <a:r>
              <a:rPr lang="en-US" dirty="0" err="1"/>
              <a:t>conestibus</a:t>
            </a:r>
            <a:r>
              <a:rPr lang="en-US" dirty="0"/>
              <a:t>, </a:t>
            </a:r>
            <a:r>
              <a:rPr lang="en-US" dirty="0" err="1"/>
              <a:t>sam</a:t>
            </a:r>
            <a:r>
              <a:rPr lang="en-US" dirty="0"/>
              <a:t>, </a:t>
            </a:r>
            <a:r>
              <a:rPr lang="en-US" dirty="0" err="1"/>
              <a:t>ius</a:t>
            </a:r>
            <a:r>
              <a:rPr lang="en-US" dirty="0"/>
              <a:t> </a:t>
            </a:r>
            <a:r>
              <a:rPr lang="en-US" dirty="0" err="1"/>
              <a:t>dit</a:t>
            </a:r>
            <a:r>
              <a:rPr lang="en-US" dirty="0"/>
              <a:t> </a:t>
            </a:r>
            <a:r>
              <a:rPr lang="en-US" dirty="0" err="1"/>
              <a:t>quatis</a:t>
            </a:r>
            <a:r>
              <a:rPr lang="en-US" dirty="0"/>
              <a:t> </a:t>
            </a:r>
            <a:r>
              <a:rPr lang="en-US" dirty="0" err="1"/>
              <a:t>dolupta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voluptatia</a:t>
            </a:r>
            <a:r>
              <a:rPr lang="en-US" dirty="0"/>
              <a:t> et </a:t>
            </a:r>
            <a:r>
              <a:rPr lang="en-US" dirty="0" err="1"/>
              <a:t>dellabo</a:t>
            </a:r>
            <a:r>
              <a:rPr lang="en-US" dirty="0"/>
              <a:t>. Et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vero</a:t>
            </a:r>
            <a:r>
              <a:rPr lang="en-US" dirty="0"/>
              <a:t> mod et ab </a:t>
            </a:r>
            <a:r>
              <a:rPr lang="en-US" dirty="0" err="1"/>
              <a:t>inctem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</a:t>
            </a:r>
            <a:r>
              <a:rPr lang="en-US" dirty="0" err="1"/>
              <a:t>quidem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</a:t>
            </a:r>
          </a:p>
        </p:txBody>
      </p:sp>
      <p:sp>
        <p:nvSpPr>
          <p:cNvPr id="54" name="Text Placeholder 52"/>
          <p:cNvSpPr>
            <a:spLocks noGrp="1"/>
          </p:cNvSpPr>
          <p:nvPr>
            <p:ph type="body" sz="quarter" idx="20" hasCustomPrompt="1"/>
          </p:nvPr>
        </p:nvSpPr>
        <p:spPr>
          <a:xfrm>
            <a:off x="6397027" y="2308225"/>
            <a:ext cx="4760845" cy="1208088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err="1"/>
              <a:t>Eperio</a:t>
            </a:r>
            <a:r>
              <a:rPr lang="en-US" dirty="0"/>
              <a:t> </a:t>
            </a:r>
            <a:r>
              <a:rPr lang="en-US" dirty="0" err="1"/>
              <a:t>doloraepudae</a:t>
            </a:r>
            <a:r>
              <a:rPr lang="en-US" dirty="0"/>
              <a:t> </a:t>
            </a:r>
            <a:r>
              <a:rPr lang="en-US" dirty="0" err="1"/>
              <a:t>culparundi</a:t>
            </a:r>
            <a:r>
              <a:rPr lang="en-US" dirty="0"/>
              <a:t> </a:t>
            </a:r>
            <a:r>
              <a:rPr lang="en-US" dirty="0" err="1"/>
              <a:t>dolecti</a:t>
            </a:r>
            <a:r>
              <a:rPr lang="en-US" dirty="0"/>
              <a:t> </a:t>
            </a:r>
            <a:r>
              <a:rPr lang="en-US" dirty="0" err="1"/>
              <a:t>isciam</a:t>
            </a:r>
            <a:r>
              <a:rPr lang="en-US" dirty="0"/>
              <a:t>, </a:t>
            </a:r>
            <a:r>
              <a:rPr lang="en-US" dirty="0" err="1"/>
              <a:t>nienis</a:t>
            </a:r>
            <a:r>
              <a:rPr lang="en-US" dirty="0"/>
              <a:t> </a:t>
            </a:r>
            <a:r>
              <a:rPr lang="en-US" dirty="0" err="1"/>
              <a:t>nonserum</a:t>
            </a:r>
            <a:r>
              <a:rPr lang="en-US" dirty="0"/>
              <a:t> la </a:t>
            </a:r>
            <a:r>
              <a:rPr lang="en-US" dirty="0" err="1"/>
              <a:t>aciate</a:t>
            </a:r>
            <a:r>
              <a:rPr lang="en-US" dirty="0"/>
              <a:t> </a:t>
            </a:r>
            <a:r>
              <a:rPr lang="en-US" dirty="0" err="1"/>
              <a:t>porestiunt</a:t>
            </a:r>
            <a:r>
              <a:rPr lang="en-US" dirty="0"/>
              <a:t> </a:t>
            </a:r>
            <a:r>
              <a:rPr lang="en-US" dirty="0" err="1"/>
              <a:t>apel</a:t>
            </a:r>
            <a:r>
              <a:rPr lang="en-US" dirty="0"/>
              <a:t> minus </a:t>
            </a:r>
            <a:r>
              <a:rPr lang="en-US" dirty="0" err="1"/>
              <a:t>nimusdantia</a:t>
            </a:r>
            <a:r>
              <a:rPr lang="en-US" dirty="0"/>
              <a:t> </a:t>
            </a:r>
            <a:r>
              <a:rPr lang="en-US" dirty="0" err="1"/>
              <a:t>cuptatur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adi</a:t>
            </a:r>
            <a:r>
              <a:rPr lang="en-US" dirty="0"/>
              <a:t> alias </a:t>
            </a:r>
            <a:r>
              <a:rPr lang="en-US" dirty="0" err="1"/>
              <a:t>enit</a:t>
            </a:r>
            <a:r>
              <a:rPr lang="en-US" dirty="0"/>
              <a:t> ex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labor </a:t>
            </a:r>
            <a:r>
              <a:rPr lang="en-US" dirty="0" err="1"/>
              <a:t>mos</a:t>
            </a:r>
            <a:r>
              <a:rPr lang="en-US" dirty="0"/>
              <a:t> event. Es </a:t>
            </a:r>
            <a:r>
              <a:rPr lang="en-US" dirty="0" err="1"/>
              <a:t>nullaborro</a:t>
            </a:r>
            <a:r>
              <a:rPr lang="en-US" dirty="0"/>
              <a:t> </a:t>
            </a:r>
            <a:r>
              <a:rPr lang="en-US" dirty="0" err="1"/>
              <a:t>blaceaqui</a:t>
            </a:r>
            <a:r>
              <a:rPr lang="en-US" dirty="0"/>
              <a:t> </a:t>
            </a:r>
            <a:r>
              <a:rPr lang="en-US" dirty="0" err="1"/>
              <a:t>conestibus</a:t>
            </a:r>
            <a:r>
              <a:rPr lang="en-US" dirty="0"/>
              <a:t>, </a:t>
            </a:r>
            <a:r>
              <a:rPr lang="en-US" dirty="0" err="1"/>
              <a:t>sam</a:t>
            </a:r>
            <a:r>
              <a:rPr lang="en-US" dirty="0"/>
              <a:t>, </a:t>
            </a:r>
            <a:r>
              <a:rPr lang="en-US" dirty="0" err="1"/>
              <a:t>ius</a:t>
            </a:r>
            <a:r>
              <a:rPr lang="en-US" dirty="0"/>
              <a:t> </a:t>
            </a:r>
            <a:r>
              <a:rPr lang="en-US" dirty="0" err="1"/>
              <a:t>dit</a:t>
            </a:r>
            <a:r>
              <a:rPr lang="en-US" dirty="0"/>
              <a:t> </a:t>
            </a:r>
            <a:r>
              <a:rPr lang="en-US" dirty="0" err="1"/>
              <a:t>quatis</a:t>
            </a:r>
            <a:r>
              <a:rPr lang="en-US" dirty="0"/>
              <a:t> </a:t>
            </a:r>
            <a:r>
              <a:rPr lang="en-US" dirty="0" err="1"/>
              <a:t>dolupta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voluptatia</a:t>
            </a:r>
            <a:r>
              <a:rPr lang="en-US" dirty="0"/>
              <a:t> et </a:t>
            </a:r>
            <a:r>
              <a:rPr lang="en-US" dirty="0" err="1"/>
              <a:t>dellabo</a:t>
            </a:r>
            <a:r>
              <a:rPr lang="en-US" dirty="0"/>
              <a:t>. Et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vero</a:t>
            </a:r>
            <a:r>
              <a:rPr lang="en-US" dirty="0"/>
              <a:t> mod et ab </a:t>
            </a:r>
            <a:r>
              <a:rPr lang="en-US" dirty="0" err="1"/>
              <a:t>inctem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</a:t>
            </a:r>
            <a:r>
              <a:rPr lang="en-US" dirty="0" err="1"/>
              <a:t>quidem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</a:t>
            </a:r>
          </a:p>
        </p:txBody>
      </p:sp>
      <p:sp>
        <p:nvSpPr>
          <p:cNvPr id="55" name="Text Placeholder 52"/>
          <p:cNvSpPr>
            <a:spLocks noGrp="1"/>
          </p:cNvSpPr>
          <p:nvPr>
            <p:ph type="body" sz="quarter" idx="21" hasCustomPrompt="1"/>
          </p:nvPr>
        </p:nvSpPr>
        <p:spPr>
          <a:xfrm>
            <a:off x="6397027" y="4648662"/>
            <a:ext cx="4760845" cy="1208088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err="1"/>
              <a:t>Eperio</a:t>
            </a:r>
            <a:r>
              <a:rPr lang="en-US" dirty="0"/>
              <a:t> </a:t>
            </a:r>
            <a:r>
              <a:rPr lang="en-US" dirty="0" err="1"/>
              <a:t>doloraepudae</a:t>
            </a:r>
            <a:r>
              <a:rPr lang="en-US" dirty="0"/>
              <a:t> </a:t>
            </a:r>
            <a:r>
              <a:rPr lang="en-US" dirty="0" err="1"/>
              <a:t>culparundi</a:t>
            </a:r>
            <a:r>
              <a:rPr lang="en-US" dirty="0"/>
              <a:t> </a:t>
            </a:r>
            <a:r>
              <a:rPr lang="en-US" dirty="0" err="1"/>
              <a:t>dolecti</a:t>
            </a:r>
            <a:r>
              <a:rPr lang="en-US" dirty="0"/>
              <a:t> </a:t>
            </a:r>
            <a:r>
              <a:rPr lang="en-US" dirty="0" err="1"/>
              <a:t>isciam</a:t>
            </a:r>
            <a:r>
              <a:rPr lang="en-US" dirty="0"/>
              <a:t>, </a:t>
            </a:r>
            <a:r>
              <a:rPr lang="en-US" dirty="0" err="1"/>
              <a:t>nienis</a:t>
            </a:r>
            <a:r>
              <a:rPr lang="en-US" dirty="0"/>
              <a:t> </a:t>
            </a:r>
            <a:r>
              <a:rPr lang="en-US" dirty="0" err="1"/>
              <a:t>nonserum</a:t>
            </a:r>
            <a:r>
              <a:rPr lang="en-US" dirty="0"/>
              <a:t> la </a:t>
            </a:r>
            <a:r>
              <a:rPr lang="en-US" dirty="0" err="1"/>
              <a:t>aciate</a:t>
            </a:r>
            <a:r>
              <a:rPr lang="en-US" dirty="0"/>
              <a:t> </a:t>
            </a:r>
            <a:r>
              <a:rPr lang="en-US" dirty="0" err="1"/>
              <a:t>porestiunt</a:t>
            </a:r>
            <a:r>
              <a:rPr lang="en-US" dirty="0"/>
              <a:t> </a:t>
            </a:r>
            <a:r>
              <a:rPr lang="en-US" dirty="0" err="1"/>
              <a:t>apel</a:t>
            </a:r>
            <a:r>
              <a:rPr lang="en-US" dirty="0"/>
              <a:t> minus </a:t>
            </a:r>
            <a:r>
              <a:rPr lang="en-US" dirty="0" err="1"/>
              <a:t>nimusdantia</a:t>
            </a:r>
            <a:r>
              <a:rPr lang="en-US" dirty="0"/>
              <a:t> </a:t>
            </a:r>
            <a:r>
              <a:rPr lang="en-US" dirty="0" err="1"/>
              <a:t>cuptatur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adi</a:t>
            </a:r>
            <a:r>
              <a:rPr lang="en-US" dirty="0"/>
              <a:t> alias </a:t>
            </a:r>
            <a:r>
              <a:rPr lang="en-US" dirty="0" err="1"/>
              <a:t>enit</a:t>
            </a:r>
            <a:r>
              <a:rPr lang="en-US" dirty="0"/>
              <a:t> ex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labor </a:t>
            </a:r>
            <a:r>
              <a:rPr lang="en-US" dirty="0" err="1"/>
              <a:t>mos</a:t>
            </a:r>
            <a:r>
              <a:rPr lang="en-US" dirty="0"/>
              <a:t> event. Es </a:t>
            </a:r>
            <a:r>
              <a:rPr lang="en-US" dirty="0" err="1"/>
              <a:t>nullaborro</a:t>
            </a:r>
            <a:r>
              <a:rPr lang="en-US" dirty="0"/>
              <a:t> </a:t>
            </a:r>
            <a:r>
              <a:rPr lang="en-US" dirty="0" err="1"/>
              <a:t>blaceaqui</a:t>
            </a:r>
            <a:r>
              <a:rPr lang="en-US" dirty="0"/>
              <a:t> </a:t>
            </a:r>
            <a:r>
              <a:rPr lang="en-US" dirty="0" err="1"/>
              <a:t>conestibus</a:t>
            </a:r>
            <a:r>
              <a:rPr lang="en-US" dirty="0"/>
              <a:t>, </a:t>
            </a:r>
            <a:r>
              <a:rPr lang="en-US" dirty="0" err="1"/>
              <a:t>sam</a:t>
            </a:r>
            <a:r>
              <a:rPr lang="en-US" dirty="0"/>
              <a:t>, </a:t>
            </a:r>
            <a:r>
              <a:rPr lang="en-US" dirty="0" err="1"/>
              <a:t>ius</a:t>
            </a:r>
            <a:r>
              <a:rPr lang="en-US" dirty="0"/>
              <a:t> </a:t>
            </a:r>
            <a:r>
              <a:rPr lang="en-US" dirty="0" err="1"/>
              <a:t>dit</a:t>
            </a:r>
            <a:r>
              <a:rPr lang="en-US" dirty="0"/>
              <a:t> </a:t>
            </a:r>
            <a:r>
              <a:rPr lang="en-US" dirty="0" err="1"/>
              <a:t>quatis</a:t>
            </a:r>
            <a:r>
              <a:rPr lang="en-US" dirty="0"/>
              <a:t> </a:t>
            </a:r>
            <a:r>
              <a:rPr lang="en-US" dirty="0" err="1"/>
              <a:t>dolupta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voluptatia</a:t>
            </a:r>
            <a:r>
              <a:rPr lang="en-US" dirty="0"/>
              <a:t> et </a:t>
            </a:r>
            <a:r>
              <a:rPr lang="en-US" dirty="0" err="1"/>
              <a:t>dellabo</a:t>
            </a:r>
            <a:r>
              <a:rPr lang="en-US" dirty="0"/>
              <a:t>. Et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vero</a:t>
            </a:r>
            <a:r>
              <a:rPr lang="en-US" dirty="0"/>
              <a:t> mod et ab </a:t>
            </a:r>
            <a:r>
              <a:rPr lang="en-US" dirty="0" err="1"/>
              <a:t>inctem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</a:t>
            </a:r>
            <a:r>
              <a:rPr lang="en-US" dirty="0" err="1"/>
              <a:t>quidem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</a:t>
            </a:r>
          </a:p>
        </p:txBody>
      </p:sp>
      <p:sp>
        <p:nvSpPr>
          <p:cNvPr id="56" name="Text Placeholder 52"/>
          <p:cNvSpPr>
            <a:spLocks noGrp="1"/>
          </p:cNvSpPr>
          <p:nvPr>
            <p:ph type="body" sz="quarter" idx="22" hasCustomPrompt="1"/>
          </p:nvPr>
        </p:nvSpPr>
        <p:spPr>
          <a:xfrm>
            <a:off x="1034128" y="4648662"/>
            <a:ext cx="4731026" cy="1208088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err="1"/>
              <a:t>Eperio</a:t>
            </a:r>
            <a:r>
              <a:rPr lang="en-US" dirty="0"/>
              <a:t> </a:t>
            </a:r>
            <a:r>
              <a:rPr lang="en-US" dirty="0" err="1"/>
              <a:t>doloraepudae</a:t>
            </a:r>
            <a:r>
              <a:rPr lang="en-US" dirty="0"/>
              <a:t> </a:t>
            </a:r>
            <a:r>
              <a:rPr lang="en-US" dirty="0" err="1"/>
              <a:t>culparundi</a:t>
            </a:r>
            <a:r>
              <a:rPr lang="en-US" dirty="0"/>
              <a:t> </a:t>
            </a:r>
            <a:r>
              <a:rPr lang="en-US" dirty="0" err="1"/>
              <a:t>dolecti</a:t>
            </a:r>
            <a:r>
              <a:rPr lang="en-US" dirty="0"/>
              <a:t> </a:t>
            </a:r>
            <a:r>
              <a:rPr lang="en-US" dirty="0" err="1"/>
              <a:t>isciam</a:t>
            </a:r>
            <a:r>
              <a:rPr lang="en-US" dirty="0"/>
              <a:t>, </a:t>
            </a:r>
            <a:r>
              <a:rPr lang="en-US" dirty="0" err="1"/>
              <a:t>nienis</a:t>
            </a:r>
            <a:r>
              <a:rPr lang="en-US" dirty="0"/>
              <a:t> </a:t>
            </a:r>
            <a:r>
              <a:rPr lang="en-US" dirty="0" err="1"/>
              <a:t>nonserum</a:t>
            </a:r>
            <a:r>
              <a:rPr lang="en-US" dirty="0"/>
              <a:t> la </a:t>
            </a:r>
            <a:r>
              <a:rPr lang="en-US" dirty="0" err="1"/>
              <a:t>aciate</a:t>
            </a:r>
            <a:r>
              <a:rPr lang="en-US" dirty="0"/>
              <a:t> </a:t>
            </a:r>
            <a:r>
              <a:rPr lang="en-US" dirty="0" err="1"/>
              <a:t>porestiunt</a:t>
            </a:r>
            <a:r>
              <a:rPr lang="en-US" dirty="0"/>
              <a:t> </a:t>
            </a:r>
            <a:r>
              <a:rPr lang="en-US" dirty="0" err="1"/>
              <a:t>apel</a:t>
            </a:r>
            <a:r>
              <a:rPr lang="en-US" dirty="0"/>
              <a:t> minus </a:t>
            </a:r>
            <a:r>
              <a:rPr lang="en-US" dirty="0" err="1"/>
              <a:t>nimusdantia</a:t>
            </a:r>
            <a:r>
              <a:rPr lang="en-US" dirty="0"/>
              <a:t> </a:t>
            </a:r>
            <a:r>
              <a:rPr lang="en-US" dirty="0" err="1"/>
              <a:t>cuptatur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adi</a:t>
            </a:r>
            <a:r>
              <a:rPr lang="en-US" dirty="0"/>
              <a:t> alias </a:t>
            </a:r>
            <a:r>
              <a:rPr lang="en-US" dirty="0" err="1"/>
              <a:t>enit</a:t>
            </a:r>
            <a:r>
              <a:rPr lang="en-US" dirty="0"/>
              <a:t> ex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labor </a:t>
            </a:r>
            <a:r>
              <a:rPr lang="en-US" dirty="0" err="1"/>
              <a:t>mos</a:t>
            </a:r>
            <a:r>
              <a:rPr lang="en-US" dirty="0"/>
              <a:t> event. Es </a:t>
            </a:r>
            <a:r>
              <a:rPr lang="en-US" dirty="0" err="1"/>
              <a:t>nullaborro</a:t>
            </a:r>
            <a:r>
              <a:rPr lang="en-US" dirty="0"/>
              <a:t> </a:t>
            </a:r>
            <a:r>
              <a:rPr lang="en-US" dirty="0" err="1"/>
              <a:t>blaceaqui</a:t>
            </a:r>
            <a:r>
              <a:rPr lang="en-US" dirty="0"/>
              <a:t> </a:t>
            </a:r>
            <a:r>
              <a:rPr lang="en-US" dirty="0" err="1"/>
              <a:t>conestibus</a:t>
            </a:r>
            <a:r>
              <a:rPr lang="en-US" dirty="0"/>
              <a:t>, </a:t>
            </a:r>
            <a:r>
              <a:rPr lang="en-US" dirty="0" err="1"/>
              <a:t>sam</a:t>
            </a:r>
            <a:r>
              <a:rPr lang="en-US" dirty="0"/>
              <a:t>, </a:t>
            </a:r>
            <a:r>
              <a:rPr lang="en-US" dirty="0" err="1"/>
              <a:t>ius</a:t>
            </a:r>
            <a:r>
              <a:rPr lang="en-US" dirty="0"/>
              <a:t> </a:t>
            </a:r>
            <a:r>
              <a:rPr lang="en-US" dirty="0" err="1"/>
              <a:t>dit</a:t>
            </a:r>
            <a:r>
              <a:rPr lang="en-US" dirty="0"/>
              <a:t> </a:t>
            </a:r>
            <a:r>
              <a:rPr lang="en-US" dirty="0" err="1"/>
              <a:t>quatis</a:t>
            </a:r>
            <a:r>
              <a:rPr lang="en-US" dirty="0"/>
              <a:t> </a:t>
            </a:r>
            <a:r>
              <a:rPr lang="en-US" dirty="0" err="1"/>
              <a:t>dolupta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voluptatia</a:t>
            </a:r>
            <a:r>
              <a:rPr lang="en-US" dirty="0"/>
              <a:t> et </a:t>
            </a:r>
            <a:r>
              <a:rPr lang="en-US" dirty="0" err="1"/>
              <a:t>dellabo</a:t>
            </a:r>
            <a:r>
              <a:rPr lang="en-US" dirty="0"/>
              <a:t>. Et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vero</a:t>
            </a:r>
            <a:r>
              <a:rPr lang="en-US" dirty="0"/>
              <a:t> mod et ab </a:t>
            </a:r>
            <a:r>
              <a:rPr lang="en-US" dirty="0" err="1"/>
              <a:t>inctem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</a:t>
            </a:r>
            <a:r>
              <a:rPr lang="en-US" dirty="0" err="1"/>
              <a:t>quidem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B69173C-C789-C442-A8CB-DE1164C6C6B9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833437" y="397923"/>
            <a:ext cx="10760075" cy="612775"/>
          </a:xfrm>
        </p:spPr>
        <p:txBody>
          <a:bodyPr>
            <a:normAutofit/>
          </a:bodyPr>
          <a:lstStyle>
            <a:lvl1pPr marL="0" indent="0">
              <a:buNone/>
              <a:defRPr sz="3200" b="1" i="0">
                <a:solidFill>
                  <a:srgbClr val="E3061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Main heading</a:t>
            </a:r>
          </a:p>
        </p:txBody>
      </p:sp>
    </p:spTree>
    <p:extLst>
      <p:ext uri="{BB962C8B-B14F-4D97-AF65-F5344CB8AC3E}">
        <p14:creationId xmlns:p14="http://schemas.microsoft.com/office/powerpoint/2010/main" val="34875443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ase stud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 Placeholder 36">
            <a:extLst>
              <a:ext uri="{FF2B5EF4-FFF2-40B4-BE49-F238E27FC236}">
                <a16:creationId xmlns:a16="http://schemas.microsoft.com/office/drawing/2014/main" id="{24C39F53-3DDC-FC4C-A9B4-7B697E8113F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247998" y="1623914"/>
            <a:ext cx="3345513" cy="2023746"/>
          </a:xfrm>
          <a:solidFill>
            <a:srgbClr val="9AA6F1"/>
          </a:solidFill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accent4"/>
                </a:solidFill>
              </a:defRPr>
            </a:lvl1pPr>
          </a:lstStyle>
          <a:p>
            <a:pPr lvl="0"/>
            <a:r>
              <a:rPr lang="vi-VN" dirty="0"/>
              <a:t> </a:t>
            </a:r>
            <a:endParaRPr lang="en-US" dirty="0"/>
          </a:p>
        </p:txBody>
      </p:sp>
      <p:sp>
        <p:nvSpPr>
          <p:cNvPr id="38" name="Text Placeholder 36"/>
          <p:cNvSpPr>
            <a:spLocks noGrp="1"/>
          </p:cNvSpPr>
          <p:nvPr>
            <p:ph type="body" sz="quarter" idx="11" hasCustomPrompt="1"/>
          </p:nvPr>
        </p:nvSpPr>
        <p:spPr>
          <a:xfrm>
            <a:off x="833437" y="1623914"/>
            <a:ext cx="3345513" cy="2023747"/>
          </a:xfrm>
          <a:solidFill>
            <a:schemeClr val="accent2"/>
          </a:solidFill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39" name="Text Placeholder 36"/>
          <p:cNvSpPr>
            <a:spLocks noGrp="1"/>
          </p:cNvSpPr>
          <p:nvPr>
            <p:ph type="body" sz="quarter" idx="12" hasCustomPrompt="1"/>
          </p:nvPr>
        </p:nvSpPr>
        <p:spPr>
          <a:xfrm>
            <a:off x="4540717" y="1623915"/>
            <a:ext cx="3345513" cy="2023746"/>
          </a:xfrm>
          <a:solidFill>
            <a:srgbClr val="7889ED"/>
          </a:solidFill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accent4"/>
                </a:solidFill>
              </a:defRPr>
            </a:lvl1pPr>
          </a:lstStyle>
          <a:p>
            <a:pPr lvl="0"/>
            <a:r>
              <a:rPr lang="vi-VN" dirty="0"/>
              <a:t> </a:t>
            </a:r>
            <a:endParaRPr lang="en-US" dirty="0"/>
          </a:p>
        </p:txBody>
      </p:sp>
      <p:sp>
        <p:nvSpPr>
          <p:cNvPr id="47" name="Text Placeholder 46"/>
          <p:cNvSpPr>
            <a:spLocks noGrp="1"/>
          </p:cNvSpPr>
          <p:nvPr>
            <p:ph type="body" sz="quarter" idx="15" hasCustomPrompt="1"/>
          </p:nvPr>
        </p:nvSpPr>
        <p:spPr>
          <a:xfrm>
            <a:off x="4721333" y="1811347"/>
            <a:ext cx="2960105" cy="380540"/>
          </a:xfr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vi-VN" dirty="0"/>
              <a:t>Sub-Heading Here</a:t>
            </a:r>
            <a:endParaRPr lang="en-US" dirty="0"/>
          </a:p>
        </p:txBody>
      </p:sp>
      <p:sp>
        <p:nvSpPr>
          <p:cNvPr id="48" name="Text Placeholder 46"/>
          <p:cNvSpPr>
            <a:spLocks noGrp="1"/>
          </p:cNvSpPr>
          <p:nvPr>
            <p:ph type="body" sz="quarter" idx="16" hasCustomPrompt="1"/>
          </p:nvPr>
        </p:nvSpPr>
        <p:spPr>
          <a:xfrm>
            <a:off x="8434876" y="1811347"/>
            <a:ext cx="2971756" cy="350612"/>
          </a:xfr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vi-VN" dirty="0"/>
              <a:t>Sub-Heading Here</a:t>
            </a:r>
            <a:endParaRPr lang="en-US" dirty="0"/>
          </a:p>
        </p:txBody>
      </p:sp>
      <p:sp>
        <p:nvSpPr>
          <p:cNvPr id="49" name="Text Placeholder 46"/>
          <p:cNvSpPr>
            <a:spLocks noGrp="1"/>
          </p:cNvSpPr>
          <p:nvPr>
            <p:ph type="body" sz="quarter" idx="17" hasCustomPrompt="1"/>
          </p:nvPr>
        </p:nvSpPr>
        <p:spPr>
          <a:xfrm>
            <a:off x="1034128" y="1811347"/>
            <a:ext cx="2961403" cy="423863"/>
          </a:xfr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Sub-Heading Here</a:t>
            </a:r>
          </a:p>
        </p:txBody>
      </p:sp>
      <p:sp>
        <p:nvSpPr>
          <p:cNvPr id="53" name="Text Placeholder 52"/>
          <p:cNvSpPr>
            <a:spLocks noGrp="1"/>
          </p:cNvSpPr>
          <p:nvPr>
            <p:ph type="body" sz="quarter" idx="19" hasCustomPrompt="1"/>
          </p:nvPr>
        </p:nvSpPr>
        <p:spPr>
          <a:xfrm>
            <a:off x="1034129" y="2235210"/>
            <a:ext cx="2961402" cy="1302611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err="1"/>
              <a:t>Eperio</a:t>
            </a:r>
            <a:r>
              <a:rPr lang="en-US" dirty="0"/>
              <a:t> </a:t>
            </a:r>
            <a:r>
              <a:rPr lang="en-US" dirty="0" err="1"/>
              <a:t>doloraepudae</a:t>
            </a:r>
            <a:r>
              <a:rPr lang="en-US" dirty="0"/>
              <a:t> </a:t>
            </a:r>
            <a:r>
              <a:rPr lang="en-US" dirty="0" err="1"/>
              <a:t>culparundi</a:t>
            </a:r>
            <a:r>
              <a:rPr lang="en-US" dirty="0"/>
              <a:t> </a:t>
            </a:r>
            <a:r>
              <a:rPr lang="en-US" dirty="0" err="1"/>
              <a:t>dolecti</a:t>
            </a:r>
            <a:r>
              <a:rPr lang="en-US" dirty="0"/>
              <a:t> </a:t>
            </a:r>
            <a:r>
              <a:rPr lang="en-US" dirty="0" err="1"/>
              <a:t>isciam</a:t>
            </a:r>
            <a:r>
              <a:rPr lang="en-US" dirty="0"/>
              <a:t>, </a:t>
            </a:r>
            <a:r>
              <a:rPr lang="en-US" dirty="0" err="1"/>
              <a:t>nienis</a:t>
            </a:r>
            <a:r>
              <a:rPr lang="en-US" dirty="0"/>
              <a:t> </a:t>
            </a:r>
            <a:r>
              <a:rPr lang="en-US" dirty="0" err="1"/>
              <a:t>nonserum</a:t>
            </a:r>
            <a:r>
              <a:rPr lang="en-US" dirty="0"/>
              <a:t> la </a:t>
            </a:r>
            <a:r>
              <a:rPr lang="en-US" dirty="0" err="1"/>
              <a:t>aciate</a:t>
            </a:r>
            <a:r>
              <a:rPr lang="en-US" dirty="0"/>
              <a:t> </a:t>
            </a:r>
            <a:r>
              <a:rPr lang="en-US" dirty="0" err="1"/>
              <a:t>porestiunt</a:t>
            </a:r>
            <a:r>
              <a:rPr lang="en-US" dirty="0"/>
              <a:t> </a:t>
            </a:r>
            <a:r>
              <a:rPr lang="en-US" dirty="0" err="1"/>
              <a:t>apel</a:t>
            </a:r>
            <a:r>
              <a:rPr lang="en-US" dirty="0"/>
              <a:t> minus </a:t>
            </a:r>
            <a:r>
              <a:rPr lang="en-US" dirty="0" err="1"/>
              <a:t>nimusdantia</a:t>
            </a:r>
            <a:r>
              <a:rPr lang="en-US" dirty="0"/>
              <a:t> </a:t>
            </a:r>
            <a:r>
              <a:rPr lang="en-US" dirty="0" err="1"/>
              <a:t>cuptatur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adi</a:t>
            </a:r>
            <a:r>
              <a:rPr lang="en-US" dirty="0"/>
              <a:t> alias </a:t>
            </a:r>
            <a:r>
              <a:rPr lang="en-US" dirty="0" err="1"/>
              <a:t>enit</a:t>
            </a:r>
            <a:r>
              <a:rPr lang="en-US" dirty="0"/>
              <a:t> ex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labor </a:t>
            </a:r>
            <a:r>
              <a:rPr lang="en-US" dirty="0" err="1"/>
              <a:t>mos</a:t>
            </a:r>
            <a:r>
              <a:rPr lang="en-US" dirty="0"/>
              <a:t> event. </a:t>
            </a:r>
          </a:p>
        </p:txBody>
      </p:sp>
      <p:sp>
        <p:nvSpPr>
          <p:cNvPr id="54" name="Text Placeholder 52"/>
          <p:cNvSpPr>
            <a:spLocks noGrp="1"/>
          </p:cNvSpPr>
          <p:nvPr>
            <p:ph type="body" sz="quarter" idx="20" hasCustomPrompt="1"/>
          </p:nvPr>
        </p:nvSpPr>
        <p:spPr>
          <a:xfrm>
            <a:off x="4721332" y="2210895"/>
            <a:ext cx="2960106" cy="1229596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err="1"/>
              <a:t>Eperio</a:t>
            </a:r>
            <a:r>
              <a:rPr lang="en-US" dirty="0"/>
              <a:t> </a:t>
            </a:r>
            <a:r>
              <a:rPr lang="en-US" dirty="0" err="1"/>
              <a:t>doloraepudae</a:t>
            </a:r>
            <a:r>
              <a:rPr lang="en-US" dirty="0"/>
              <a:t> </a:t>
            </a:r>
            <a:r>
              <a:rPr lang="en-US" dirty="0" err="1"/>
              <a:t>culparundi</a:t>
            </a:r>
            <a:r>
              <a:rPr lang="en-US" dirty="0"/>
              <a:t> </a:t>
            </a:r>
            <a:r>
              <a:rPr lang="en-US" dirty="0" err="1"/>
              <a:t>dolecti</a:t>
            </a:r>
            <a:r>
              <a:rPr lang="en-US" dirty="0"/>
              <a:t> </a:t>
            </a:r>
            <a:r>
              <a:rPr lang="en-US" dirty="0" err="1"/>
              <a:t>isciam</a:t>
            </a:r>
            <a:r>
              <a:rPr lang="en-US" dirty="0"/>
              <a:t>, </a:t>
            </a:r>
            <a:r>
              <a:rPr lang="en-US" dirty="0" err="1"/>
              <a:t>nienis</a:t>
            </a:r>
            <a:r>
              <a:rPr lang="en-US" dirty="0"/>
              <a:t> </a:t>
            </a:r>
            <a:r>
              <a:rPr lang="en-US" dirty="0" err="1"/>
              <a:t>nonserum</a:t>
            </a:r>
            <a:r>
              <a:rPr lang="en-US" dirty="0"/>
              <a:t> la </a:t>
            </a:r>
            <a:r>
              <a:rPr lang="en-US" dirty="0" err="1"/>
              <a:t>aciate</a:t>
            </a:r>
            <a:r>
              <a:rPr lang="en-US" dirty="0"/>
              <a:t> </a:t>
            </a:r>
            <a:r>
              <a:rPr lang="en-US" dirty="0" err="1"/>
              <a:t>porestiunt</a:t>
            </a:r>
            <a:r>
              <a:rPr lang="en-US" dirty="0"/>
              <a:t> </a:t>
            </a:r>
            <a:r>
              <a:rPr lang="en-US" dirty="0" err="1"/>
              <a:t>apel</a:t>
            </a:r>
            <a:r>
              <a:rPr lang="en-US" dirty="0"/>
              <a:t> minus </a:t>
            </a:r>
            <a:r>
              <a:rPr lang="en-US" dirty="0" err="1"/>
              <a:t>nimusdantia</a:t>
            </a:r>
            <a:r>
              <a:rPr lang="en-US" dirty="0"/>
              <a:t> </a:t>
            </a:r>
            <a:r>
              <a:rPr lang="en-US" dirty="0" err="1"/>
              <a:t>cuptatur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adi</a:t>
            </a:r>
            <a:r>
              <a:rPr lang="en-US" dirty="0"/>
              <a:t> alias </a:t>
            </a:r>
            <a:r>
              <a:rPr lang="en-US" dirty="0" err="1"/>
              <a:t>enit</a:t>
            </a:r>
            <a:r>
              <a:rPr lang="en-US" dirty="0"/>
              <a:t> ex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labor </a:t>
            </a:r>
            <a:r>
              <a:rPr lang="en-US" dirty="0" err="1"/>
              <a:t>mos</a:t>
            </a:r>
            <a:r>
              <a:rPr lang="en-US" dirty="0"/>
              <a:t> event. </a:t>
            </a:r>
          </a:p>
        </p:txBody>
      </p:sp>
      <p:sp>
        <p:nvSpPr>
          <p:cNvPr id="55" name="Text Placeholder 52"/>
          <p:cNvSpPr>
            <a:spLocks noGrp="1"/>
          </p:cNvSpPr>
          <p:nvPr>
            <p:ph type="body" sz="quarter" idx="21" hasCustomPrompt="1"/>
          </p:nvPr>
        </p:nvSpPr>
        <p:spPr>
          <a:xfrm>
            <a:off x="8434877" y="2176344"/>
            <a:ext cx="2971755" cy="1264147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err="1"/>
              <a:t>Eperio</a:t>
            </a:r>
            <a:r>
              <a:rPr lang="en-US" dirty="0"/>
              <a:t> </a:t>
            </a:r>
            <a:r>
              <a:rPr lang="en-US" dirty="0" err="1"/>
              <a:t>doloraepudae</a:t>
            </a:r>
            <a:r>
              <a:rPr lang="en-US" dirty="0"/>
              <a:t> </a:t>
            </a:r>
            <a:r>
              <a:rPr lang="en-US" dirty="0" err="1"/>
              <a:t>culparundi</a:t>
            </a:r>
            <a:r>
              <a:rPr lang="en-US" dirty="0"/>
              <a:t> </a:t>
            </a:r>
            <a:r>
              <a:rPr lang="en-US" dirty="0" err="1"/>
              <a:t>dolecti</a:t>
            </a:r>
            <a:r>
              <a:rPr lang="en-US" dirty="0"/>
              <a:t> </a:t>
            </a:r>
            <a:r>
              <a:rPr lang="en-US" dirty="0" err="1"/>
              <a:t>isciam</a:t>
            </a:r>
            <a:r>
              <a:rPr lang="en-US" dirty="0"/>
              <a:t>, </a:t>
            </a:r>
            <a:r>
              <a:rPr lang="en-US" dirty="0" err="1"/>
              <a:t>nienis</a:t>
            </a:r>
            <a:r>
              <a:rPr lang="en-US" dirty="0"/>
              <a:t> </a:t>
            </a:r>
            <a:r>
              <a:rPr lang="en-US" dirty="0" err="1"/>
              <a:t>nonserum</a:t>
            </a:r>
            <a:r>
              <a:rPr lang="en-US" dirty="0"/>
              <a:t> la </a:t>
            </a:r>
            <a:r>
              <a:rPr lang="en-US" dirty="0" err="1"/>
              <a:t>aciate</a:t>
            </a:r>
            <a:r>
              <a:rPr lang="en-US" dirty="0"/>
              <a:t> </a:t>
            </a:r>
            <a:r>
              <a:rPr lang="en-US" dirty="0" err="1"/>
              <a:t>porestiunt</a:t>
            </a:r>
            <a:r>
              <a:rPr lang="en-US" dirty="0"/>
              <a:t> </a:t>
            </a:r>
            <a:r>
              <a:rPr lang="en-US" dirty="0" err="1"/>
              <a:t>apel</a:t>
            </a:r>
            <a:r>
              <a:rPr lang="en-US" dirty="0"/>
              <a:t> minus </a:t>
            </a:r>
            <a:r>
              <a:rPr lang="en-US" dirty="0" err="1"/>
              <a:t>nimusdantia</a:t>
            </a:r>
            <a:r>
              <a:rPr lang="en-US" dirty="0"/>
              <a:t> </a:t>
            </a:r>
            <a:r>
              <a:rPr lang="en-US" dirty="0" err="1"/>
              <a:t>cuptatur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adi</a:t>
            </a:r>
            <a:r>
              <a:rPr lang="en-US" dirty="0"/>
              <a:t> alias </a:t>
            </a:r>
            <a:r>
              <a:rPr lang="en-US" dirty="0" err="1"/>
              <a:t>enit</a:t>
            </a:r>
            <a:r>
              <a:rPr lang="en-US" dirty="0"/>
              <a:t> ex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labor </a:t>
            </a:r>
            <a:r>
              <a:rPr lang="en-US" dirty="0" err="1"/>
              <a:t>mos</a:t>
            </a:r>
            <a:r>
              <a:rPr lang="en-US" dirty="0"/>
              <a:t> event. 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B69173C-C789-C442-A8CB-DE1164C6C6B9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833437" y="397923"/>
            <a:ext cx="10760075" cy="612775"/>
          </a:xfrm>
        </p:spPr>
        <p:txBody>
          <a:bodyPr>
            <a:normAutofit/>
          </a:bodyPr>
          <a:lstStyle>
            <a:lvl1pPr marL="0" indent="0">
              <a:buNone/>
              <a:defRPr sz="3200" b="1" i="0">
                <a:solidFill>
                  <a:srgbClr val="E3061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Main heading</a:t>
            </a:r>
          </a:p>
        </p:txBody>
      </p:sp>
      <p:sp>
        <p:nvSpPr>
          <p:cNvPr id="14" name="Text Placeholder 36">
            <a:extLst>
              <a:ext uri="{FF2B5EF4-FFF2-40B4-BE49-F238E27FC236}">
                <a16:creationId xmlns:a16="http://schemas.microsoft.com/office/drawing/2014/main" id="{7BF4C5DF-5290-034A-A68B-806DA57B28A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33437" y="3961684"/>
            <a:ext cx="3345513" cy="2023747"/>
          </a:xfrm>
          <a:solidFill>
            <a:schemeClr val="accent2"/>
          </a:solidFill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7639E14-F7C5-DF49-AE95-B591DA843199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1033463" y="4195606"/>
            <a:ext cx="2962068" cy="402687"/>
          </a:xfrm>
        </p:spPr>
        <p:txBody>
          <a:bodyPr>
            <a:normAutofit/>
          </a:bodyPr>
          <a:lstStyle>
            <a:lvl1pPr marL="0" indent="0">
              <a:buNone/>
              <a:defRPr sz="18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Sub-Heading Here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ED4E265-DDEB-1A49-A34D-F72F320DFAC6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1033463" y="4603824"/>
            <a:ext cx="2962275" cy="1292225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err="1"/>
              <a:t>Eperio</a:t>
            </a:r>
            <a:r>
              <a:rPr lang="en-US" dirty="0"/>
              <a:t> </a:t>
            </a:r>
            <a:r>
              <a:rPr lang="en-US" dirty="0" err="1"/>
              <a:t>doloraepudae</a:t>
            </a:r>
            <a:r>
              <a:rPr lang="en-US" dirty="0"/>
              <a:t> </a:t>
            </a:r>
            <a:r>
              <a:rPr lang="en-US" dirty="0" err="1"/>
              <a:t>culparundi</a:t>
            </a:r>
            <a:r>
              <a:rPr lang="en-US" dirty="0"/>
              <a:t> </a:t>
            </a:r>
            <a:r>
              <a:rPr lang="en-US" dirty="0" err="1"/>
              <a:t>dolecti</a:t>
            </a:r>
            <a:r>
              <a:rPr lang="en-US" dirty="0"/>
              <a:t> </a:t>
            </a:r>
            <a:r>
              <a:rPr lang="en-US" dirty="0" err="1"/>
              <a:t>isciam</a:t>
            </a:r>
            <a:r>
              <a:rPr lang="en-US" dirty="0"/>
              <a:t>, </a:t>
            </a:r>
            <a:r>
              <a:rPr lang="en-US" dirty="0" err="1"/>
              <a:t>nienis</a:t>
            </a:r>
            <a:r>
              <a:rPr lang="en-US" dirty="0"/>
              <a:t> </a:t>
            </a:r>
            <a:r>
              <a:rPr lang="en-US" dirty="0" err="1"/>
              <a:t>nonserum</a:t>
            </a:r>
            <a:r>
              <a:rPr lang="en-US" dirty="0"/>
              <a:t> la </a:t>
            </a:r>
            <a:r>
              <a:rPr lang="en-US" dirty="0" err="1"/>
              <a:t>aciate</a:t>
            </a:r>
            <a:r>
              <a:rPr lang="en-US" dirty="0"/>
              <a:t> </a:t>
            </a:r>
            <a:r>
              <a:rPr lang="en-US" dirty="0" err="1"/>
              <a:t>porestiunt</a:t>
            </a:r>
            <a:r>
              <a:rPr lang="en-US" dirty="0"/>
              <a:t> </a:t>
            </a:r>
            <a:r>
              <a:rPr lang="en-US" dirty="0" err="1"/>
              <a:t>apel</a:t>
            </a:r>
            <a:r>
              <a:rPr lang="en-US" dirty="0"/>
              <a:t> minus </a:t>
            </a:r>
            <a:r>
              <a:rPr lang="en-US" dirty="0" err="1"/>
              <a:t>nimusdantia</a:t>
            </a:r>
            <a:r>
              <a:rPr lang="en-US" dirty="0"/>
              <a:t> </a:t>
            </a:r>
            <a:r>
              <a:rPr lang="en-US" dirty="0" err="1"/>
              <a:t>cuptatur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adi</a:t>
            </a:r>
            <a:r>
              <a:rPr lang="en-US" dirty="0"/>
              <a:t> alias </a:t>
            </a:r>
            <a:r>
              <a:rPr lang="en-US" dirty="0" err="1"/>
              <a:t>enit</a:t>
            </a:r>
            <a:r>
              <a:rPr lang="en-US" dirty="0"/>
              <a:t> ex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labor </a:t>
            </a:r>
            <a:r>
              <a:rPr lang="en-US" dirty="0" err="1"/>
              <a:t>mos</a:t>
            </a:r>
            <a:r>
              <a:rPr lang="en-US" dirty="0"/>
              <a:t> event</a:t>
            </a:r>
          </a:p>
        </p:txBody>
      </p:sp>
      <p:sp>
        <p:nvSpPr>
          <p:cNvPr id="19" name="Text Placeholder 36">
            <a:extLst>
              <a:ext uri="{FF2B5EF4-FFF2-40B4-BE49-F238E27FC236}">
                <a16:creationId xmlns:a16="http://schemas.microsoft.com/office/drawing/2014/main" id="{BD5752F1-C677-2144-BCDC-8F6D345ABE2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247998" y="3959610"/>
            <a:ext cx="3345513" cy="2023746"/>
          </a:xfrm>
          <a:solidFill>
            <a:srgbClr val="9AA6F1"/>
          </a:solidFill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accent4"/>
                </a:solidFill>
              </a:defRPr>
            </a:lvl1pPr>
          </a:lstStyle>
          <a:p>
            <a:pPr lvl="0"/>
            <a:r>
              <a:rPr lang="vi-VN" dirty="0"/>
              <a:t> </a:t>
            </a:r>
            <a:endParaRPr lang="en-US" dirty="0"/>
          </a:p>
        </p:txBody>
      </p:sp>
      <p:sp>
        <p:nvSpPr>
          <p:cNvPr id="20" name="Text Placeholder 36">
            <a:extLst>
              <a:ext uri="{FF2B5EF4-FFF2-40B4-BE49-F238E27FC236}">
                <a16:creationId xmlns:a16="http://schemas.microsoft.com/office/drawing/2014/main" id="{6C7BC4CC-7BE7-C145-AC9E-2D481467D3C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540717" y="3959611"/>
            <a:ext cx="3345513" cy="2023746"/>
          </a:xfrm>
          <a:solidFill>
            <a:srgbClr val="7889ED"/>
          </a:solidFill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accent4"/>
                </a:solidFill>
              </a:defRPr>
            </a:lvl1pPr>
          </a:lstStyle>
          <a:p>
            <a:pPr lvl="0"/>
            <a:r>
              <a:rPr lang="vi-VN" dirty="0"/>
              <a:t> </a:t>
            </a:r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4084A3E-3E16-8841-AF08-B59A1AC888C8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8434876" y="4598293"/>
            <a:ext cx="2960688" cy="1231900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err="1"/>
              <a:t>Eperio</a:t>
            </a:r>
            <a:r>
              <a:rPr lang="en-US" dirty="0"/>
              <a:t> </a:t>
            </a:r>
            <a:r>
              <a:rPr lang="en-US" dirty="0" err="1"/>
              <a:t>doloraepudae</a:t>
            </a:r>
            <a:r>
              <a:rPr lang="en-US" dirty="0"/>
              <a:t> </a:t>
            </a:r>
            <a:r>
              <a:rPr lang="en-US" dirty="0" err="1"/>
              <a:t>culparundi</a:t>
            </a:r>
            <a:r>
              <a:rPr lang="en-US" dirty="0"/>
              <a:t> </a:t>
            </a:r>
            <a:r>
              <a:rPr lang="en-US" dirty="0" err="1"/>
              <a:t>dolecti</a:t>
            </a:r>
            <a:r>
              <a:rPr lang="en-US" dirty="0"/>
              <a:t> </a:t>
            </a:r>
            <a:r>
              <a:rPr lang="en-US" dirty="0" err="1"/>
              <a:t>isciam</a:t>
            </a:r>
            <a:r>
              <a:rPr lang="en-US" dirty="0"/>
              <a:t>, </a:t>
            </a:r>
            <a:r>
              <a:rPr lang="en-US" dirty="0" err="1"/>
              <a:t>nienis</a:t>
            </a:r>
            <a:r>
              <a:rPr lang="en-US" dirty="0"/>
              <a:t> </a:t>
            </a:r>
            <a:r>
              <a:rPr lang="en-US" dirty="0" err="1"/>
              <a:t>nonserum</a:t>
            </a:r>
            <a:r>
              <a:rPr lang="en-US" dirty="0"/>
              <a:t> la </a:t>
            </a:r>
            <a:r>
              <a:rPr lang="en-US" dirty="0" err="1"/>
              <a:t>aciate</a:t>
            </a:r>
            <a:r>
              <a:rPr lang="en-US" dirty="0"/>
              <a:t> </a:t>
            </a:r>
            <a:r>
              <a:rPr lang="en-US" dirty="0" err="1"/>
              <a:t>porestiunt</a:t>
            </a:r>
            <a:r>
              <a:rPr lang="en-US" dirty="0"/>
              <a:t> </a:t>
            </a:r>
            <a:r>
              <a:rPr lang="en-US" dirty="0" err="1"/>
              <a:t>apel</a:t>
            </a:r>
            <a:r>
              <a:rPr lang="en-US" dirty="0"/>
              <a:t> minus </a:t>
            </a:r>
            <a:r>
              <a:rPr lang="en-US" dirty="0" err="1"/>
              <a:t>nimusdantia</a:t>
            </a:r>
            <a:r>
              <a:rPr lang="en-US" dirty="0"/>
              <a:t> </a:t>
            </a:r>
            <a:r>
              <a:rPr lang="en-US" dirty="0" err="1"/>
              <a:t>cuptatur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adi</a:t>
            </a:r>
            <a:r>
              <a:rPr lang="en-US" dirty="0"/>
              <a:t> alias </a:t>
            </a:r>
            <a:r>
              <a:rPr lang="en-US" dirty="0" err="1"/>
              <a:t>enit</a:t>
            </a:r>
            <a:r>
              <a:rPr lang="en-US" dirty="0"/>
              <a:t> ex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labor </a:t>
            </a:r>
            <a:r>
              <a:rPr lang="en-US" dirty="0" err="1"/>
              <a:t>mos</a:t>
            </a:r>
            <a:r>
              <a:rPr lang="en-US" dirty="0"/>
              <a:t> event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8BA9EDB9-43C1-D842-97C8-74C9ED628AAB}"/>
              </a:ext>
            </a:extLst>
          </p:cNvPr>
          <p:cNvSpPr>
            <a:spLocks noGrp="1"/>
          </p:cNvSpPr>
          <p:nvPr>
            <p:ph sz="quarter" idx="32" hasCustomPrompt="1"/>
          </p:nvPr>
        </p:nvSpPr>
        <p:spPr>
          <a:xfrm>
            <a:off x="4721225" y="4598293"/>
            <a:ext cx="2960213" cy="121285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err="1"/>
              <a:t>Eperio</a:t>
            </a:r>
            <a:r>
              <a:rPr lang="en-US" dirty="0"/>
              <a:t> </a:t>
            </a:r>
            <a:r>
              <a:rPr lang="en-US" dirty="0" err="1"/>
              <a:t>doloraepudae</a:t>
            </a:r>
            <a:r>
              <a:rPr lang="en-US" dirty="0"/>
              <a:t> </a:t>
            </a:r>
            <a:r>
              <a:rPr lang="en-US" dirty="0" err="1"/>
              <a:t>culparundi</a:t>
            </a:r>
            <a:r>
              <a:rPr lang="en-US" dirty="0"/>
              <a:t> </a:t>
            </a:r>
            <a:r>
              <a:rPr lang="en-US" dirty="0" err="1"/>
              <a:t>dolecti</a:t>
            </a:r>
            <a:r>
              <a:rPr lang="en-US" dirty="0"/>
              <a:t> </a:t>
            </a:r>
            <a:r>
              <a:rPr lang="en-US" dirty="0" err="1"/>
              <a:t>isciam</a:t>
            </a:r>
            <a:r>
              <a:rPr lang="en-US" dirty="0"/>
              <a:t>, </a:t>
            </a:r>
            <a:r>
              <a:rPr lang="en-US" dirty="0" err="1"/>
              <a:t>nienis</a:t>
            </a:r>
            <a:r>
              <a:rPr lang="en-US" dirty="0"/>
              <a:t> </a:t>
            </a:r>
            <a:r>
              <a:rPr lang="en-US" dirty="0" err="1"/>
              <a:t>nonserum</a:t>
            </a:r>
            <a:r>
              <a:rPr lang="en-US" dirty="0"/>
              <a:t> la </a:t>
            </a:r>
            <a:r>
              <a:rPr lang="en-US" dirty="0" err="1"/>
              <a:t>aciate</a:t>
            </a:r>
            <a:r>
              <a:rPr lang="en-US" dirty="0"/>
              <a:t> </a:t>
            </a:r>
            <a:r>
              <a:rPr lang="en-US" dirty="0" err="1"/>
              <a:t>porestiunt</a:t>
            </a:r>
            <a:r>
              <a:rPr lang="en-US" dirty="0"/>
              <a:t> </a:t>
            </a:r>
            <a:r>
              <a:rPr lang="en-US" dirty="0" err="1"/>
              <a:t>apel</a:t>
            </a:r>
            <a:r>
              <a:rPr lang="en-US" dirty="0"/>
              <a:t> minus </a:t>
            </a:r>
            <a:r>
              <a:rPr lang="en-US" dirty="0" err="1"/>
              <a:t>nimusdantia</a:t>
            </a:r>
            <a:r>
              <a:rPr lang="en-US" dirty="0"/>
              <a:t> </a:t>
            </a:r>
            <a:r>
              <a:rPr lang="en-US" dirty="0" err="1"/>
              <a:t>cuptatur</a:t>
            </a:r>
            <a:r>
              <a:rPr lang="en-US" dirty="0"/>
              <a:t>,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adi</a:t>
            </a:r>
            <a:r>
              <a:rPr lang="en-US" dirty="0"/>
              <a:t> alias </a:t>
            </a:r>
            <a:r>
              <a:rPr lang="en-US" dirty="0" err="1"/>
              <a:t>enit</a:t>
            </a:r>
            <a:r>
              <a:rPr lang="en-US" dirty="0"/>
              <a:t> ex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labor </a:t>
            </a:r>
            <a:r>
              <a:rPr lang="en-US" dirty="0" err="1"/>
              <a:t>mos</a:t>
            </a:r>
            <a:r>
              <a:rPr lang="en-US" dirty="0"/>
              <a:t> event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A202B8D4-1723-3D42-9ECA-CE540405047A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4732338" y="4195763"/>
            <a:ext cx="2949575" cy="403225"/>
          </a:xfrm>
        </p:spPr>
        <p:txBody>
          <a:bodyPr>
            <a:normAutofit/>
          </a:bodyPr>
          <a:lstStyle>
            <a:lvl1pPr marL="0" indent="0">
              <a:buNone/>
              <a:defRPr sz="18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Sub-Heading Here</a:t>
            </a: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3474EE69-F771-7E4A-A86D-24312D8ADCA0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8434876" y="4199442"/>
            <a:ext cx="2960688" cy="398851"/>
          </a:xfrm>
        </p:spPr>
        <p:txBody>
          <a:bodyPr>
            <a:normAutofit/>
          </a:bodyPr>
          <a:lstStyle>
            <a:lvl1pPr marL="0" indent="0">
              <a:buNone/>
              <a:defRPr sz="18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Sub-Heading Here</a:t>
            </a:r>
          </a:p>
        </p:txBody>
      </p:sp>
    </p:spTree>
    <p:extLst>
      <p:ext uri="{BB962C8B-B14F-4D97-AF65-F5344CB8AC3E}">
        <p14:creationId xmlns:p14="http://schemas.microsoft.com/office/powerpoint/2010/main" val="35086661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ingle Statem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3E6B246-378C-094E-80BF-708F0BD8AC12}"/>
              </a:ext>
            </a:extLst>
          </p:cNvPr>
          <p:cNvSpPr/>
          <p:nvPr userDrawn="1"/>
        </p:nvSpPr>
        <p:spPr>
          <a:xfrm>
            <a:off x="2736224" y="2118429"/>
            <a:ext cx="6481011" cy="2354179"/>
          </a:xfrm>
          <a:prstGeom prst="rect">
            <a:avLst/>
          </a:prstGeom>
          <a:noFill/>
          <a:ln w="889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54716E4-D465-B94E-8DE8-1F4B8D2E7F3A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097045" y="2419888"/>
            <a:ext cx="5517994" cy="651303"/>
          </a:xfrm>
        </p:spPr>
        <p:txBody>
          <a:bodyPr>
            <a:normAutofit/>
          </a:bodyPr>
          <a:lstStyle>
            <a:lvl1pPr marL="0" indent="0">
              <a:buNone/>
              <a:defRPr sz="40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Single word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8FBF4D-7F0A-5544-A081-702774738738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3102018" y="3110534"/>
            <a:ext cx="5516563" cy="1053962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err="1"/>
              <a:t>Eperio</a:t>
            </a:r>
            <a:r>
              <a:rPr lang="en-US" dirty="0"/>
              <a:t> </a:t>
            </a:r>
            <a:r>
              <a:rPr lang="en-US" dirty="0" err="1"/>
              <a:t>doloraepudae</a:t>
            </a:r>
            <a:r>
              <a:rPr lang="en-US" dirty="0"/>
              <a:t> </a:t>
            </a:r>
            <a:r>
              <a:rPr lang="en-US" dirty="0" err="1"/>
              <a:t>culparundi</a:t>
            </a:r>
            <a:r>
              <a:rPr lang="en-US" dirty="0"/>
              <a:t> </a:t>
            </a:r>
            <a:r>
              <a:rPr lang="en-US" dirty="0" err="1"/>
              <a:t>dolecti</a:t>
            </a:r>
            <a:r>
              <a:rPr lang="en-US" dirty="0"/>
              <a:t> </a:t>
            </a:r>
            <a:r>
              <a:rPr lang="en-US" dirty="0" err="1"/>
              <a:t>isciam</a:t>
            </a:r>
            <a:r>
              <a:rPr lang="en-US" dirty="0"/>
              <a:t>, </a:t>
            </a:r>
            <a:r>
              <a:rPr lang="en-US" dirty="0" err="1"/>
              <a:t>nienis</a:t>
            </a:r>
            <a:r>
              <a:rPr lang="en-US" dirty="0"/>
              <a:t> </a:t>
            </a:r>
            <a:r>
              <a:rPr lang="en-US" dirty="0" err="1"/>
              <a:t>nonserum</a:t>
            </a:r>
            <a:r>
              <a:rPr lang="en-US" dirty="0"/>
              <a:t> la </a:t>
            </a:r>
            <a:r>
              <a:rPr lang="en-US" dirty="0" err="1"/>
              <a:t>aciate</a:t>
            </a:r>
            <a:r>
              <a:rPr lang="en-US" dirty="0"/>
              <a:t>.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BA9993A-3305-3542-AAAF-6BBF3E88354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698974" y="3663232"/>
            <a:ext cx="4075044" cy="1801481"/>
          </a:xfrm>
          <a:solidFill>
            <a:schemeClr val="bg1">
              <a:lumMod val="7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800" b="1" i="0">
                <a:solidFill>
                  <a:schemeClr val="accent1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Cut out image</a:t>
            </a:r>
          </a:p>
        </p:txBody>
      </p:sp>
    </p:spTree>
    <p:extLst>
      <p:ext uri="{BB962C8B-B14F-4D97-AF65-F5344CB8AC3E}">
        <p14:creationId xmlns:p14="http://schemas.microsoft.com/office/powerpoint/2010/main" val="107550425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405446"/>
            <a:ext cx="10515600" cy="538696"/>
          </a:xfrm>
        </p:spPr>
        <p:txBody>
          <a:bodyPr anchor="t">
            <a:noAutofit/>
          </a:bodyPr>
          <a:lstStyle>
            <a:lvl1pPr algn="l">
              <a:defRPr sz="3200">
                <a:solidFill>
                  <a:srgbClr val="E30613"/>
                </a:solidFill>
              </a:defRPr>
            </a:lvl1pPr>
          </a:lstStyle>
          <a:p>
            <a:r>
              <a:rPr lang="vi-VN" dirty="0"/>
              <a:t>Main heading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CEF76F-9069-3B4A-907F-A19C99F01F2C}"/>
              </a:ext>
            </a:extLst>
          </p:cNvPr>
          <p:cNvSpPr>
            <a:spLocks noGrp="1"/>
          </p:cNvSpPr>
          <p:nvPr>
            <p:ph sz="quarter" idx="30" hasCustomPrompt="1"/>
          </p:nvPr>
        </p:nvSpPr>
        <p:spPr>
          <a:xfrm>
            <a:off x="838200" y="3023484"/>
            <a:ext cx="10515600" cy="2860481"/>
          </a:xfrm>
          <a:solidFill>
            <a:schemeClr val="bg1">
              <a:lumMod val="85000"/>
            </a:schemeClr>
          </a:solidFill>
          <a:ln w="88900">
            <a:noFill/>
            <a:miter lim="800000"/>
          </a:ln>
        </p:spPr>
        <p:txBody>
          <a:bodyPr anchor="ctr">
            <a:normAutofit/>
          </a:bodyPr>
          <a:lstStyle>
            <a:lvl1pPr marL="0" indent="0" algn="ctr">
              <a:buNone/>
              <a:defRPr sz="2000" b="1" i="0">
                <a:solidFill>
                  <a:schemeClr val="accent1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 b="1" i="0">
                <a:solidFill>
                  <a:schemeClr val="accent1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</a:lstStyle>
          <a:p>
            <a:pPr lvl="0"/>
            <a:r>
              <a:rPr lang="en-US" dirty="0"/>
              <a:t>Chart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E247093-0C86-A549-BD9E-7928D0854AAA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838200" y="1723229"/>
            <a:ext cx="5257800" cy="1089545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ct val="120000"/>
              <a:buFont typeface="Arial"/>
              <a:buNone/>
              <a:tabLst/>
              <a:defRPr sz="1400"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ct val="120000"/>
              <a:buFont typeface="Arial"/>
              <a:buNone/>
              <a:tabLst/>
              <a:defRPr/>
            </a:pPr>
            <a:r>
              <a:rPr lang="en-US" dirty="0" err="1"/>
              <a:t>Laceperum</a:t>
            </a:r>
            <a:r>
              <a:rPr lang="en-US" dirty="0"/>
              <a:t> </a:t>
            </a:r>
            <a:r>
              <a:rPr lang="en-US" dirty="0" err="1"/>
              <a:t>volenectae</a:t>
            </a:r>
            <a:r>
              <a:rPr lang="en-US" dirty="0"/>
              <a:t> num </a:t>
            </a:r>
            <a:r>
              <a:rPr lang="en-US" dirty="0" err="1"/>
              <a:t>quatios</a:t>
            </a:r>
            <a:r>
              <a:rPr lang="en-US" dirty="0"/>
              <a:t> </a:t>
            </a:r>
            <a:r>
              <a:rPr lang="en-US" dirty="0" err="1"/>
              <a:t>moditaqui</a:t>
            </a:r>
            <a:r>
              <a:rPr lang="en-US" dirty="0"/>
              <a:t> </a:t>
            </a:r>
            <a:r>
              <a:rPr lang="en-US" dirty="0" err="1"/>
              <a:t>dusam</a:t>
            </a:r>
            <a:r>
              <a:rPr lang="en-US" dirty="0"/>
              <a:t>, </a:t>
            </a:r>
            <a:r>
              <a:rPr lang="en-US" dirty="0" err="1"/>
              <a:t>sam</a:t>
            </a:r>
            <a:r>
              <a:rPr lang="en-US" dirty="0"/>
              <a:t> vel </a:t>
            </a:r>
            <a:r>
              <a:rPr lang="en-US" dirty="0" err="1"/>
              <a:t>evendig</a:t>
            </a:r>
            <a:r>
              <a:rPr lang="en-US" dirty="0"/>
              <a:t> </a:t>
            </a:r>
            <a:r>
              <a:rPr lang="en-US" dirty="0" err="1"/>
              <a:t>nistibusae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rerupidLaceperum</a:t>
            </a:r>
            <a:r>
              <a:rPr lang="en-US" dirty="0"/>
              <a:t> </a:t>
            </a:r>
            <a:r>
              <a:rPr lang="en-US" dirty="0" err="1"/>
              <a:t>volenectae</a:t>
            </a:r>
            <a:r>
              <a:rPr lang="en-US" dirty="0"/>
              <a:t> num </a:t>
            </a:r>
            <a:r>
              <a:rPr lang="en-US" dirty="0" err="1"/>
              <a:t>quatios</a:t>
            </a:r>
            <a:r>
              <a:rPr lang="en-US" dirty="0"/>
              <a:t> </a:t>
            </a:r>
            <a:r>
              <a:rPr lang="en-US" dirty="0" err="1"/>
              <a:t>moditaqui</a:t>
            </a:r>
            <a:r>
              <a:rPr lang="en-US" dirty="0"/>
              <a:t> </a:t>
            </a:r>
            <a:r>
              <a:rPr lang="en-US" dirty="0" err="1"/>
              <a:t>dusam</a:t>
            </a:r>
            <a:r>
              <a:rPr lang="en-US" dirty="0"/>
              <a:t>, </a:t>
            </a:r>
            <a:r>
              <a:rPr lang="en-US" dirty="0" err="1"/>
              <a:t>sam</a:t>
            </a:r>
            <a:r>
              <a:rPr lang="en-US" dirty="0"/>
              <a:t> vel </a:t>
            </a:r>
            <a:r>
              <a:rPr lang="en-US" dirty="0" err="1"/>
              <a:t>evendig</a:t>
            </a:r>
            <a:r>
              <a:rPr lang="en-US" dirty="0"/>
              <a:t> </a:t>
            </a:r>
            <a:r>
              <a:rPr lang="en-US" dirty="0" err="1"/>
              <a:t>nistibusae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7655909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405446"/>
            <a:ext cx="10515600" cy="538696"/>
          </a:xfrm>
        </p:spPr>
        <p:txBody>
          <a:bodyPr anchor="t">
            <a:noAutofit/>
          </a:bodyPr>
          <a:lstStyle>
            <a:lvl1pPr algn="l">
              <a:defRPr sz="3200">
                <a:solidFill>
                  <a:srgbClr val="E30613"/>
                </a:solidFill>
              </a:defRPr>
            </a:lvl1pPr>
          </a:lstStyle>
          <a:p>
            <a:r>
              <a:rPr lang="vi-VN" dirty="0"/>
              <a:t>Main heading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CEF76F-9069-3B4A-907F-A19C99F01F2C}"/>
              </a:ext>
            </a:extLst>
          </p:cNvPr>
          <p:cNvSpPr>
            <a:spLocks noGrp="1"/>
          </p:cNvSpPr>
          <p:nvPr>
            <p:ph sz="quarter" idx="30" hasCustomPrompt="1"/>
          </p:nvPr>
        </p:nvSpPr>
        <p:spPr>
          <a:xfrm>
            <a:off x="838200" y="3023484"/>
            <a:ext cx="3286539" cy="2860481"/>
          </a:xfrm>
          <a:solidFill>
            <a:schemeClr val="bg1">
              <a:lumMod val="85000"/>
            </a:schemeClr>
          </a:solidFill>
          <a:ln w="88900">
            <a:noFill/>
            <a:miter lim="800000"/>
          </a:ln>
        </p:spPr>
        <p:txBody>
          <a:bodyPr anchor="ctr">
            <a:normAutofit/>
          </a:bodyPr>
          <a:lstStyle>
            <a:lvl1pPr marL="0" indent="0" algn="ctr">
              <a:buNone/>
              <a:defRPr sz="2000" b="1" i="0">
                <a:solidFill>
                  <a:schemeClr val="accent1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 b="1" i="0">
                <a:solidFill>
                  <a:schemeClr val="accent1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</a:lstStyle>
          <a:p>
            <a:pPr lvl="0"/>
            <a:r>
              <a:rPr lang="en-US" dirty="0"/>
              <a:t>Chart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E247093-0C86-A549-BD9E-7928D0854AAA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838200" y="1723229"/>
            <a:ext cx="5257800" cy="1089545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ct val="120000"/>
              <a:buFont typeface="Arial"/>
              <a:buNone/>
              <a:tabLst/>
              <a:defRPr sz="1400"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ct val="120000"/>
              <a:buFont typeface="Arial"/>
              <a:buNone/>
              <a:tabLst/>
              <a:defRPr/>
            </a:pPr>
            <a:r>
              <a:rPr lang="en-US" dirty="0" err="1"/>
              <a:t>Laceperum</a:t>
            </a:r>
            <a:r>
              <a:rPr lang="en-US" dirty="0"/>
              <a:t> </a:t>
            </a:r>
            <a:r>
              <a:rPr lang="en-US" dirty="0" err="1"/>
              <a:t>volenectae</a:t>
            </a:r>
            <a:r>
              <a:rPr lang="en-US" dirty="0"/>
              <a:t> num </a:t>
            </a:r>
            <a:r>
              <a:rPr lang="en-US" dirty="0" err="1"/>
              <a:t>quatios</a:t>
            </a:r>
            <a:r>
              <a:rPr lang="en-US" dirty="0"/>
              <a:t> </a:t>
            </a:r>
            <a:r>
              <a:rPr lang="en-US" dirty="0" err="1"/>
              <a:t>moditaqui</a:t>
            </a:r>
            <a:r>
              <a:rPr lang="en-US" dirty="0"/>
              <a:t> </a:t>
            </a:r>
            <a:r>
              <a:rPr lang="en-US" dirty="0" err="1"/>
              <a:t>dusam</a:t>
            </a:r>
            <a:r>
              <a:rPr lang="en-US" dirty="0"/>
              <a:t>, </a:t>
            </a:r>
            <a:r>
              <a:rPr lang="en-US" dirty="0" err="1"/>
              <a:t>sam</a:t>
            </a:r>
            <a:r>
              <a:rPr lang="en-US" dirty="0"/>
              <a:t> vel </a:t>
            </a:r>
            <a:r>
              <a:rPr lang="en-US" dirty="0" err="1"/>
              <a:t>evendig</a:t>
            </a:r>
            <a:r>
              <a:rPr lang="en-US" dirty="0"/>
              <a:t> </a:t>
            </a:r>
            <a:r>
              <a:rPr lang="en-US" dirty="0" err="1"/>
              <a:t>nistibusae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rerupidLaceperum</a:t>
            </a:r>
            <a:r>
              <a:rPr lang="en-US" dirty="0"/>
              <a:t> </a:t>
            </a:r>
            <a:r>
              <a:rPr lang="en-US" dirty="0" err="1"/>
              <a:t>volenectae</a:t>
            </a:r>
            <a:r>
              <a:rPr lang="en-US" dirty="0"/>
              <a:t> num </a:t>
            </a:r>
            <a:r>
              <a:rPr lang="en-US" dirty="0" err="1"/>
              <a:t>quatios</a:t>
            </a:r>
            <a:r>
              <a:rPr lang="en-US" dirty="0"/>
              <a:t> </a:t>
            </a:r>
            <a:r>
              <a:rPr lang="en-US" dirty="0" err="1"/>
              <a:t>moditaqui</a:t>
            </a:r>
            <a:r>
              <a:rPr lang="en-US" dirty="0"/>
              <a:t> </a:t>
            </a:r>
            <a:r>
              <a:rPr lang="en-US" dirty="0" err="1"/>
              <a:t>dusam</a:t>
            </a:r>
            <a:r>
              <a:rPr lang="en-US" dirty="0"/>
              <a:t>, </a:t>
            </a:r>
            <a:r>
              <a:rPr lang="en-US" dirty="0" err="1"/>
              <a:t>sam</a:t>
            </a:r>
            <a:r>
              <a:rPr lang="en-US" dirty="0"/>
              <a:t> vel </a:t>
            </a:r>
            <a:r>
              <a:rPr lang="en-US" dirty="0" err="1"/>
              <a:t>evendig</a:t>
            </a:r>
            <a:r>
              <a:rPr lang="en-US" dirty="0"/>
              <a:t> </a:t>
            </a:r>
            <a:r>
              <a:rPr lang="en-US" dirty="0" err="1"/>
              <a:t>nistibusae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.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DB0104C9-FE11-6E4F-8E72-CBD2EF15E969}"/>
              </a:ext>
            </a:extLst>
          </p:cNvPr>
          <p:cNvSpPr>
            <a:spLocks noGrp="1"/>
          </p:cNvSpPr>
          <p:nvPr>
            <p:ph sz="quarter" idx="32" hasCustomPrompt="1"/>
          </p:nvPr>
        </p:nvSpPr>
        <p:spPr>
          <a:xfrm>
            <a:off x="8044071" y="3023484"/>
            <a:ext cx="3286538" cy="2860481"/>
          </a:xfrm>
          <a:solidFill>
            <a:schemeClr val="bg1">
              <a:lumMod val="85000"/>
            </a:schemeClr>
          </a:solidFill>
          <a:ln w="88900">
            <a:noFill/>
            <a:miter lim="800000"/>
          </a:ln>
        </p:spPr>
        <p:txBody>
          <a:bodyPr anchor="ctr">
            <a:normAutofit/>
          </a:bodyPr>
          <a:lstStyle>
            <a:lvl1pPr marL="0" indent="0" algn="ctr">
              <a:buNone/>
              <a:defRPr sz="2000" b="1" i="0">
                <a:solidFill>
                  <a:schemeClr val="accent1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 b="1" i="0">
                <a:solidFill>
                  <a:schemeClr val="accent1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</a:lstStyle>
          <a:p>
            <a:pPr lvl="0"/>
            <a:r>
              <a:rPr lang="en-US" dirty="0"/>
              <a:t>Chart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EA4ECAA9-7C4B-7B41-B55A-617B41891A61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4441136" y="3023484"/>
            <a:ext cx="3286538" cy="2860481"/>
          </a:xfrm>
          <a:solidFill>
            <a:schemeClr val="bg1">
              <a:lumMod val="85000"/>
            </a:schemeClr>
          </a:solidFill>
          <a:ln w="88900">
            <a:noFill/>
            <a:miter lim="800000"/>
          </a:ln>
        </p:spPr>
        <p:txBody>
          <a:bodyPr anchor="ctr">
            <a:normAutofit/>
          </a:bodyPr>
          <a:lstStyle>
            <a:lvl1pPr marL="0" indent="0" algn="ctr">
              <a:buNone/>
              <a:defRPr sz="2000" b="1" i="0">
                <a:solidFill>
                  <a:schemeClr val="accent1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 b="1" i="0">
                <a:solidFill>
                  <a:schemeClr val="accent1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</a:lstStyle>
          <a:p>
            <a:pPr lvl="0"/>
            <a:r>
              <a:rPr lang="en-US" dirty="0"/>
              <a:t>Chart</a:t>
            </a:r>
          </a:p>
        </p:txBody>
      </p:sp>
    </p:spTree>
    <p:extLst>
      <p:ext uri="{BB962C8B-B14F-4D97-AF65-F5344CB8AC3E}">
        <p14:creationId xmlns:p14="http://schemas.microsoft.com/office/powerpoint/2010/main" val="208013696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ase stud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 Placeholder 36">
            <a:extLst>
              <a:ext uri="{FF2B5EF4-FFF2-40B4-BE49-F238E27FC236}">
                <a16:creationId xmlns:a16="http://schemas.microsoft.com/office/drawing/2014/main" id="{24C39F53-3DDC-FC4C-A9B4-7B697E8113F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494104" y="393263"/>
            <a:ext cx="4099406" cy="738464"/>
          </a:xfrm>
          <a:noFill/>
          <a:ln w="76200">
            <a:gradFill>
              <a:gsLst>
                <a:gs pos="0">
                  <a:srgbClr val="576BE3"/>
                </a:gs>
                <a:gs pos="48000">
                  <a:srgbClr val="E30613"/>
                </a:gs>
                <a:gs pos="83000">
                  <a:srgbClr val="E30613"/>
                </a:gs>
                <a:gs pos="100000">
                  <a:srgbClr val="E30613"/>
                </a:gs>
              </a:gsLst>
              <a:lin ang="0" scaled="0"/>
            </a:gradFill>
            <a:miter lim="800000"/>
          </a:ln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accent4"/>
                </a:solidFill>
              </a:defRPr>
            </a:lvl1pPr>
          </a:lstStyle>
          <a:p>
            <a:pPr lvl="0"/>
            <a:r>
              <a:rPr lang="vi-VN" dirty="0"/>
              <a:t> </a:t>
            </a:r>
            <a:endParaRPr lang="en-US" dirty="0"/>
          </a:p>
        </p:txBody>
      </p:sp>
      <p:sp>
        <p:nvSpPr>
          <p:cNvPr id="38" name="Text Placeholder 36"/>
          <p:cNvSpPr>
            <a:spLocks noGrp="1"/>
          </p:cNvSpPr>
          <p:nvPr>
            <p:ph type="body" sz="quarter" idx="11" hasCustomPrompt="1"/>
          </p:nvPr>
        </p:nvSpPr>
        <p:spPr>
          <a:xfrm>
            <a:off x="8196472" y="1811347"/>
            <a:ext cx="3397040" cy="3191245"/>
          </a:xfrm>
          <a:solidFill>
            <a:schemeClr val="tx1">
              <a:lumMod val="25000"/>
              <a:lumOff val="75000"/>
            </a:schemeClr>
          </a:solidFill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2200" b="1">
                <a:solidFill>
                  <a:schemeClr val="accent1">
                    <a:lumMod val="10000"/>
                  </a:schemeClr>
                </a:solidFill>
              </a:defRPr>
            </a:lvl1pPr>
          </a:lstStyle>
          <a:p>
            <a:pPr lvl="0"/>
            <a:r>
              <a:rPr lang="en-US" dirty="0"/>
              <a:t> Image</a:t>
            </a:r>
          </a:p>
        </p:txBody>
      </p:sp>
      <p:sp>
        <p:nvSpPr>
          <p:cNvPr id="47" name="Text Placeholder 46"/>
          <p:cNvSpPr>
            <a:spLocks noGrp="1"/>
          </p:cNvSpPr>
          <p:nvPr>
            <p:ph type="body" sz="quarter" idx="15" hasCustomPrompt="1"/>
          </p:nvPr>
        </p:nvSpPr>
        <p:spPr>
          <a:xfrm>
            <a:off x="4303889" y="1811347"/>
            <a:ext cx="2960105" cy="380540"/>
          </a:xfr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rgbClr val="E30613"/>
                </a:solidFill>
              </a:defRPr>
            </a:lvl1pPr>
          </a:lstStyle>
          <a:p>
            <a:pPr lvl="0"/>
            <a:r>
              <a:rPr lang="en-US" dirty="0"/>
              <a:t>The Challenge</a:t>
            </a:r>
          </a:p>
        </p:txBody>
      </p:sp>
      <p:sp>
        <p:nvSpPr>
          <p:cNvPr id="48" name="Text Placeholder 46"/>
          <p:cNvSpPr>
            <a:spLocks noGrp="1"/>
          </p:cNvSpPr>
          <p:nvPr>
            <p:ph type="body" sz="quarter" idx="16" hasCustomPrompt="1"/>
          </p:nvPr>
        </p:nvSpPr>
        <p:spPr>
          <a:xfrm>
            <a:off x="7875789" y="521060"/>
            <a:ext cx="1345228" cy="218613"/>
          </a:xfr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accent1">
                    <a:lumMod val="1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vi-VN" dirty="0"/>
              <a:t>Type of service</a:t>
            </a:r>
            <a:endParaRPr lang="en-US" dirty="0"/>
          </a:p>
        </p:txBody>
      </p:sp>
      <p:sp>
        <p:nvSpPr>
          <p:cNvPr id="49" name="Text Placeholder 46"/>
          <p:cNvSpPr>
            <a:spLocks noGrp="1"/>
          </p:cNvSpPr>
          <p:nvPr>
            <p:ph type="body" sz="quarter" idx="17" hasCustomPrompt="1"/>
          </p:nvPr>
        </p:nvSpPr>
        <p:spPr>
          <a:xfrm>
            <a:off x="1034128" y="1811347"/>
            <a:ext cx="2961403" cy="380540"/>
          </a:xfr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rgbClr val="E30613"/>
                </a:solidFill>
              </a:defRPr>
            </a:lvl1pPr>
          </a:lstStyle>
          <a:p>
            <a:pPr lvl="0"/>
            <a:r>
              <a:rPr lang="en-US" dirty="0"/>
              <a:t>Who are </a:t>
            </a:r>
            <a:r>
              <a:rPr lang="en-US" dirty="0" err="1"/>
              <a:t>xxxx</a:t>
            </a:r>
            <a:r>
              <a:rPr lang="en-US" dirty="0"/>
              <a:t>?</a:t>
            </a:r>
          </a:p>
        </p:txBody>
      </p:sp>
      <p:sp>
        <p:nvSpPr>
          <p:cNvPr id="53" name="Text Placeholder 52"/>
          <p:cNvSpPr>
            <a:spLocks noGrp="1"/>
          </p:cNvSpPr>
          <p:nvPr>
            <p:ph type="body" sz="quarter" idx="19" hasCustomPrompt="1"/>
          </p:nvPr>
        </p:nvSpPr>
        <p:spPr>
          <a:xfrm>
            <a:off x="1034129" y="2210895"/>
            <a:ext cx="2961402" cy="808589"/>
          </a:xfrm>
        </p:spPr>
        <p:txBody>
          <a:bodyPr>
            <a:normAutofit/>
          </a:bodyPr>
          <a:lstStyle>
            <a:lvl1pPr marL="285750" indent="-285750">
              <a:buFont typeface="Wingdings" pitchFamily="2" charset="2"/>
              <a:buChar char="§"/>
              <a:defRPr sz="1400">
                <a:solidFill>
                  <a:schemeClr val="accent1">
                    <a:lumMod val="10000"/>
                  </a:schemeClr>
                </a:solidFill>
              </a:defRPr>
            </a:lvl1pPr>
          </a:lstStyle>
          <a:p>
            <a:pPr lvl="0"/>
            <a:r>
              <a:rPr lang="en-US" dirty="0" err="1"/>
              <a:t>Eperio</a:t>
            </a:r>
            <a:r>
              <a:rPr lang="en-US" dirty="0"/>
              <a:t> </a:t>
            </a:r>
            <a:r>
              <a:rPr lang="en-US" dirty="0" err="1"/>
              <a:t>doloraepudae</a:t>
            </a:r>
            <a:endParaRPr lang="en-US" dirty="0"/>
          </a:p>
          <a:p>
            <a:pPr lvl="0"/>
            <a:r>
              <a:rPr lang="en-US" dirty="0" err="1"/>
              <a:t>Culparundi</a:t>
            </a:r>
            <a:r>
              <a:rPr lang="en-US" dirty="0"/>
              <a:t> </a:t>
            </a:r>
            <a:r>
              <a:rPr lang="en-US" dirty="0" err="1"/>
              <a:t>dolecti</a:t>
            </a:r>
            <a:r>
              <a:rPr lang="en-US" dirty="0"/>
              <a:t> </a:t>
            </a:r>
            <a:r>
              <a:rPr lang="en-US" dirty="0" err="1"/>
              <a:t>isciam</a:t>
            </a:r>
            <a:r>
              <a:rPr lang="en-US" dirty="0"/>
              <a:t>, </a:t>
            </a:r>
            <a:r>
              <a:rPr lang="en-US" dirty="0" err="1"/>
              <a:t>nienis</a:t>
            </a:r>
            <a:r>
              <a:rPr lang="en-US" dirty="0"/>
              <a:t> </a:t>
            </a:r>
            <a:r>
              <a:rPr lang="en-US" dirty="0" err="1"/>
              <a:t>nonserum</a:t>
            </a:r>
            <a:r>
              <a:rPr lang="en-US" dirty="0"/>
              <a:t> la </a:t>
            </a:r>
            <a:r>
              <a:rPr lang="en-US" dirty="0" err="1"/>
              <a:t>aciate</a:t>
            </a:r>
            <a:endParaRPr lang="en-US" dirty="0"/>
          </a:p>
        </p:txBody>
      </p:sp>
      <p:sp>
        <p:nvSpPr>
          <p:cNvPr id="54" name="Text Placeholder 52"/>
          <p:cNvSpPr>
            <a:spLocks noGrp="1"/>
          </p:cNvSpPr>
          <p:nvPr>
            <p:ph type="body" sz="quarter" idx="20" hasCustomPrompt="1"/>
          </p:nvPr>
        </p:nvSpPr>
        <p:spPr>
          <a:xfrm>
            <a:off x="4303888" y="2210895"/>
            <a:ext cx="2960106" cy="808589"/>
          </a:xfrm>
        </p:spPr>
        <p:txBody>
          <a:bodyPr>
            <a:normAutofit/>
          </a:bodyPr>
          <a:lstStyle>
            <a:lvl1pPr marL="285750" indent="-285750">
              <a:buFont typeface="Wingdings" pitchFamily="2" charset="2"/>
              <a:buChar char="§"/>
              <a:defRPr sz="1400">
                <a:solidFill>
                  <a:schemeClr val="accent1">
                    <a:lumMod val="10000"/>
                  </a:schemeClr>
                </a:solidFill>
              </a:defRPr>
            </a:lvl1pPr>
          </a:lstStyle>
          <a:p>
            <a:pPr lvl="0"/>
            <a:r>
              <a:rPr lang="en-US" dirty="0" err="1"/>
              <a:t>Eperio</a:t>
            </a:r>
            <a:r>
              <a:rPr lang="en-US" dirty="0"/>
              <a:t> </a:t>
            </a:r>
            <a:r>
              <a:rPr lang="en-US" dirty="0" err="1"/>
              <a:t>doloraepudae</a:t>
            </a:r>
            <a:endParaRPr lang="en-US" dirty="0"/>
          </a:p>
          <a:p>
            <a:pPr lvl="0"/>
            <a:r>
              <a:rPr lang="en-US" dirty="0" err="1"/>
              <a:t>Culparundi</a:t>
            </a:r>
            <a:r>
              <a:rPr lang="en-US" dirty="0"/>
              <a:t> </a:t>
            </a:r>
            <a:r>
              <a:rPr lang="en-US" dirty="0" err="1"/>
              <a:t>dolecti</a:t>
            </a:r>
            <a:r>
              <a:rPr lang="en-US" dirty="0"/>
              <a:t> </a:t>
            </a:r>
            <a:r>
              <a:rPr lang="en-US" dirty="0" err="1"/>
              <a:t>isciam</a:t>
            </a:r>
            <a:r>
              <a:rPr lang="en-US" dirty="0"/>
              <a:t>, </a:t>
            </a:r>
            <a:r>
              <a:rPr lang="en-US" dirty="0" err="1"/>
              <a:t>nienis</a:t>
            </a:r>
            <a:r>
              <a:rPr lang="en-US" dirty="0"/>
              <a:t> </a:t>
            </a:r>
            <a:r>
              <a:rPr lang="en-US" dirty="0" err="1"/>
              <a:t>nonserum</a:t>
            </a:r>
            <a:r>
              <a:rPr lang="en-US" dirty="0"/>
              <a:t> la </a:t>
            </a:r>
            <a:r>
              <a:rPr lang="en-US" dirty="0" err="1"/>
              <a:t>aciate</a:t>
            </a:r>
            <a:endParaRPr lang="en-US" dirty="0"/>
          </a:p>
        </p:txBody>
      </p:sp>
      <p:sp>
        <p:nvSpPr>
          <p:cNvPr id="55" name="Text Placeholder 52"/>
          <p:cNvSpPr>
            <a:spLocks noGrp="1"/>
          </p:cNvSpPr>
          <p:nvPr>
            <p:ph type="body" sz="quarter" idx="21" hasCustomPrompt="1"/>
          </p:nvPr>
        </p:nvSpPr>
        <p:spPr>
          <a:xfrm>
            <a:off x="7875790" y="752428"/>
            <a:ext cx="1345227" cy="218613"/>
          </a:xfrm>
        </p:spPr>
        <p:txBody>
          <a:bodyPr>
            <a:normAutofit/>
          </a:bodyPr>
          <a:lstStyle>
            <a:lvl1pPr marL="0" indent="0" algn="ctr">
              <a:buNone/>
              <a:defRPr sz="1200" b="1">
                <a:solidFill>
                  <a:schemeClr val="accent1">
                    <a:lumMod val="10000"/>
                  </a:schemeClr>
                </a:solidFill>
              </a:defRPr>
            </a:lvl1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B69173C-C789-C442-A8CB-DE1164C6C6B9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833437" y="397923"/>
            <a:ext cx="2784405" cy="834530"/>
          </a:xfrm>
          <a:solidFill>
            <a:schemeClr val="bg1">
              <a:lumMod val="8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800" b="1" i="0">
                <a:solidFill>
                  <a:schemeClr val="accent1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Case study</a:t>
            </a:r>
          </a:p>
          <a:p>
            <a:pPr lvl="0"/>
            <a:r>
              <a:rPr lang="en-US" dirty="0"/>
              <a:t>Brand logo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7639E14-F7C5-DF49-AE95-B591DA843199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1033463" y="3227118"/>
            <a:ext cx="2962068" cy="402687"/>
          </a:xfrm>
        </p:spPr>
        <p:txBody>
          <a:bodyPr>
            <a:normAutofit/>
          </a:bodyPr>
          <a:lstStyle>
            <a:lvl1pPr marL="0" indent="0">
              <a:buNone/>
              <a:defRPr sz="1800" b="1" i="0">
                <a:solidFill>
                  <a:srgbClr val="E3061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Solution &amp; Benefits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ED4E265-DDEB-1A49-A34D-F72F320DFAC6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1033463" y="3641767"/>
            <a:ext cx="2962275" cy="1292225"/>
          </a:xfrm>
        </p:spPr>
        <p:txBody>
          <a:bodyPr>
            <a:normAutofit/>
          </a:bodyPr>
          <a:lstStyle>
            <a:lvl1pPr marL="285750" indent="-285750">
              <a:buFont typeface="Wingdings" pitchFamily="2" charset="2"/>
              <a:buChar char="§"/>
              <a:defRPr sz="1400">
                <a:solidFill>
                  <a:schemeClr val="accent1">
                    <a:lumMod val="10000"/>
                  </a:schemeClr>
                </a:solidFill>
              </a:defRPr>
            </a:lvl1pPr>
          </a:lstStyle>
          <a:p>
            <a:pPr lvl="0"/>
            <a:r>
              <a:rPr lang="en-US" dirty="0" err="1"/>
              <a:t>Eperio</a:t>
            </a:r>
            <a:r>
              <a:rPr lang="en-US" dirty="0"/>
              <a:t> </a:t>
            </a:r>
            <a:r>
              <a:rPr lang="en-US" dirty="0" err="1"/>
              <a:t>doloraepudae</a:t>
            </a:r>
            <a:endParaRPr lang="en-US" dirty="0"/>
          </a:p>
          <a:p>
            <a:pPr lvl="0"/>
            <a:r>
              <a:rPr lang="en-US" dirty="0" err="1"/>
              <a:t>Culparundi</a:t>
            </a:r>
            <a:r>
              <a:rPr lang="en-US" dirty="0"/>
              <a:t> </a:t>
            </a:r>
            <a:r>
              <a:rPr lang="en-US" dirty="0" err="1"/>
              <a:t>dolecti</a:t>
            </a:r>
            <a:r>
              <a:rPr lang="en-US" dirty="0"/>
              <a:t> </a:t>
            </a:r>
            <a:r>
              <a:rPr lang="en-US" dirty="0" err="1"/>
              <a:t>isciam</a:t>
            </a:r>
            <a:r>
              <a:rPr lang="en-US" dirty="0"/>
              <a:t>, </a:t>
            </a:r>
            <a:r>
              <a:rPr lang="en-US" dirty="0" err="1"/>
              <a:t>nienis</a:t>
            </a:r>
            <a:r>
              <a:rPr lang="en-US" dirty="0"/>
              <a:t> </a:t>
            </a:r>
            <a:r>
              <a:rPr lang="en-US" dirty="0" err="1"/>
              <a:t>nonserum</a:t>
            </a:r>
            <a:r>
              <a:rPr lang="en-US" dirty="0"/>
              <a:t> la </a:t>
            </a:r>
            <a:r>
              <a:rPr lang="en-US" dirty="0" err="1"/>
              <a:t>aciate</a:t>
            </a:r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4084A3E-3E16-8841-AF08-B59A1AC888C8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10005236" y="521060"/>
            <a:ext cx="1014482" cy="218613"/>
          </a:xfrm>
        </p:spPr>
        <p:txBody>
          <a:bodyPr>
            <a:noAutofit/>
          </a:bodyPr>
          <a:lstStyle>
            <a:lvl1pPr marL="0" indent="0" algn="ctr">
              <a:buNone/>
              <a:defRPr sz="1200">
                <a:solidFill>
                  <a:schemeClr val="accent1">
                    <a:lumMod val="10000"/>
                  </a:schemeClr>
                </a:solidFill>
              </a:defRPr>
            </a:lvl1pPr>
          </a:lstStyle>
          <a:p>
            <a:pPr lvl="0"/>
            <a:r>
              <a:rPr lang="en-US" dirty="0"/>
              <a:t>Function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8BA9EDB9-43C1-D842-97C8-74C9ED628AAB}"/>
              </a:ext>
            </a:extLst>
          </p:cNvPr>
          <p:cNvSpPr>
            <a:spLocks noGrp="1"/>
          </p:cNvSpPr>
          <p:nvPr>
            <p:ph sz="quarter" idx="32" hasCustomPrompt="1"/>
          </p:nvPr>
        </p:nvSpPr>
        <p:spPr>
          <a:xfrm>
            <a:off x="4314419" y="3641767"/>
            <a:ext cx="2949575" cy="1212850"/>
          </a:xfrm>
        </p:spPr>
        <p:txBody>
          <a:bodyPr>
            <a:normAutofit/>
          </a:bodyPr>
          <a:lstStyle>
            <a:lvl1pPr marL="285750" indent="-285750">
              <a:buFont typeface="Wingdings" pitchFamily="2" charset="2"/>
              <a:buChar char="§"/>
              <a:defRPr sz="1400">
                <a:solidFill>
                  <a:schemeClr val="accent1">
                    <a:lumMod val="10000"/>
                  </a:schemeClr>
                </a:solidFill>
              </a:defRPr>
            </a:lvl1pPr>
          </a:lstStyle>
          <a:p>
            <a:pPr lvl="0"/>
            <a:r>
              <a:rPr lang="en-US" dirty="0" err="1"/>
              <a:t>Eperio</a:t>
            </a:r>
            <a:r>
              <a:rPr lang="en-US" dirty="0"/>
              <a:t> </a:t>
            </a:r>
            <a:r>
              <a:rPr lang="en-US" dirty="0" err="1"/>
              <a:t>doloraepudae</a:t>
            </a:r>
            <a:endParaRPr lang="en-US" dirty="0"/>
          </a:p>
          <a:p>
            <a:pPr lvl="0"/>
            <a:r>
              <a:rPr lang="en-US" dirty="0" err="1"/>
              <a:t>Culparundi</a:t>
            </a:r>
            <a:r>
              <a:rPr lang="en-US" dirty="0"/>
              <a:t> </a:t>
            </a:r>
            <a:r>
              <a:rPr lang="en-US" dirty="0" err="1"/>
              <a:t>dolecti</a:t>
            </a:r>
            <a:r>
              <a:rPr lang="en-US" dirty="0"/>
              <a:t> </a:t>
            </a:r>
            <a:r>
              <a:rPr lang="en-US" dirty="0" err="1"/>
              <a:t>isciam</a:t>
            </a:r>
            <a:r>
              <a:rPr lang="en-US" dirty="0"/>
              <a:t>, </a:t>
            </a:r>
            <a:r>
              <a:rPr lang="en-US" dirty="0" err="1"/>
              <a:t>nienis</a:t>
            </a:r>
            <a:r>
              <a:rPr lang="en-US" dirty="0"/>
              <a:t> </a:t>
            </a:r>
            <a:r>
              <a:rPr lang="en-US" dirty="0" err="1"/>
              <a:t>nonserum</a:t>
            </a:r>
            <a:r>
              <a:rPr lang="en-US" dirty="0"/>
              <a:t> la </a:t>
            </a:r>
            <a:r>
              <a:rPr lang="en-US" dirty="0" err="1"/>
              <a:t>aciate</a:t>
            </a:r>
            <a:endParaRPr lang="en-US" dirty="0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A202B8D4-1723-3D42-9ECA-CE540405047A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4314894" y="3227118"/>
            <a:ext cx="2949575" cy="403225"/>
          </a:xfrm>
        </p:spPr>
        <p:txBody>
          <a:bodyPr>
            <a:normAutofit/>
          </a:bodyPr>
          <a:lstStyle>
            <a:lvl1pPr marL="0" indent="0">
              <a:buNone/>
              <a:defRPr sz="1800" b="1" i="0">
                <a:solidFill>
                  <a:srgbClr val="E3061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Results</a:t>
            </a: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3474EE69-F771-7E4A-A86D-24312D8ADCA0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9920754" y="752428"/>
            <a:ext cx="1183447" cy="218613"/>
          </a:xfrm>
        </p:spPr>
        <p:txBody>
          <a:bodyPr>
            <a:normAutofit/>
          </a:bodyPr>
          <a:lstStyle>
            <a:lvl1pPr marL="0" indent="0" algn="ctr">
              <a:buNone/>
              <a:defRPr sz="1200" b="1" i="0">
                <a:solidFill>
                  <a:schemeClr val="accent1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</a:t>
            </a:r>
          </a:p>
        </p:txBody>
      </p:sp>
    </p:spTree>
    <p:extLst>
      <p:ext uri="{BB962C8B-B14F-4D97-AF65-F5344CB8AC3E}">
        <p14:creationId xmlns:p14="http://schemas.microsoft.com/office/powerpoint/2010/main" val="41343287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685000" y="2641635"/>
            <a:ext cx="4183478" cy="861907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4000">
                <a:solidFill>
                  <a:schemeClr val="bg1"/>
                </a:solidFill>
              </a:defRPr>
            </a:lvl1pPr>
          </a:lstStyle>
          <a:p>
            <a:r>
              <a:rPr lang="vi-VN" dirty="0"/>
              <a:t>Thank you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01516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379122" y="1334641"/>
            <a:ext cx="4183478" cy="2627759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4000">
                <a:solidFill>
                  <a:schemeClr val="bg1"/>
                </a:solidFill>
              </a:defRPr>
            </a:lvl1pPr>
          </a:lstStyle>
          <a:p>
            <a:r>
              <a:rPr lang="vi-VN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421081" y="5197642"/>
            <a:ext cx="4141519" cy="294180"/>
          </a:xfrm>
        </p:spPr>
        <p:txBody>
          <a:bodyPr anchor="b">
            <a:normAutofit/>
          </a:bodyPr>
          <a:lstStyle>
            <a:lvl1pPr marL="0" indent="0" algn="l">
              <a:buNone/>
              <a:defRPr sz="16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err="1"/>
              <a:t>Xxth</a:t>
            </a:r>
            <a:r>
              <a:rPr lang="en-US" dirty="0"/>
              <a:t> Month Year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E016DEE-461E-8142-933E-3358189B4376}"/>
              </a:ext>
            </a:extLst>
          </p:cNvPr>
          <p:cNvSpPr/>
          <p:nvPr userDrawn="1"/>
        </p:nvSpPr>
        <p:spPr>
          <a:xfrm>
            <a:off x="1013362" y="923161"/>
            <a:ext cx="4831080" cy="4831080"/>
          </a:xfrm>
          <a:prstGeom prst="rect">
            <a:avLst/>
          </a:prstGeom>
          <a:noFill/>
          <a:ln w="889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A picture containing black, white, sign&#10;&#10;Description automatically generated">
            <a:extLst>
              <a:ext uri="{FF2B5EF4-FFF2-40B4-BE49-F238E27FC236}">
                <a16:creationId xmlns:a16="http://schemas.microsoft.com/office/drawing/2014/main" id="{B92ECE31-D35A-B946-82AF-D81DDE9A982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7906" y="207938"/>
            <a:ext cx="1732280" cy="1732280"/>
          </a:xfrm>
          <a:prstGeom prst="rect">
            <a:avLst/>
          </a:prstGeom>
        </p:spPr>
      </p:pic>
      <p:sp>
        <p:nvSpPr>
          <p:cNvPr id="43" name="Content Placeholder 42">
            <a:extLst>
              <a:ext uri="{FF2B5EF4-FFF2-40B4-BE49-F238E27FC236}">
                <a16:creationId xmlns:a16="http://schemas.microsoft.com/office/drawing/2014/main" id="{0A7EA0D9-6DD4-2447-879D-BD3CE832F26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400101" y="4732420"/>
            <a:ext cx="4183478" cy="429561"/>
          </a:xfrm>
        </p:spPr>
        <p:txBody>
          <a:bodyPr anchor="b">
            <a:normAutofit/>
          </a:bodyPr>
          <a:lstStyle>
            <a:lvl1pPr marL="0" indent="0">
              <a:buNone/>
              <a:defRPr sz="16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Name/Company</a:t>
            </a:r>
          </a:p>
        </p:txBody>
      </p:sp>
      <p:pic>
        <p:nvPicPr>
          <p:cNvPr id="5" name="Picture 4" descr="A picture containing umbrella, flying, dark, large&#10;&#10;Description automatically generated">
            <a:extLst>
              <a:ext uri="{FF2B5EF4-FFF2-40B4-BE49-F238E27FC236}">
                <a16:creationId xmlns:a16="http://schemas.microsoft.com/office/drawing/2014/main" id="{03ADBBB1-D344-A744-B2B5-474E0B51757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52717">
            <a:off x="620392" y="2200543"/>
            <a:ext cx="8013323" cy="5063753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775B8D6-D55E-AF41-85E0-316884541C74}"/>
              </a:ext>
            </a:extLst>
          </p:cNvPr>
          <p:cNvCxnSpPr>
            <a:cxnSpLocks/>
          </p:cNvCxnSpPr>
          <p:nvPr userDrawn="1"/>
        </p:nvCxnSpPr>
        <p:spPr>
          <a:xfrm flipV="1">
            <a:off x="5844442" y="3764622"/>
            <a:ext cx="0" cy="2029109"/>
          </a:xfrm>
          <a:prstGeom prst="line">
            <a:avLst/>
          </a:prstGeom>
          <a:ln w="889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9FCE739-4479-5443-8FDD-DCE0F7995627}"/>
              </a:ext>
            </a:extLst>
          </p:cNvPr>
          <p:cNvCxnSpPr>
            <a:cxnSpLocks/>
          </p:cNvCxnSpPr>
          <p:nvPr userDrawn="1"/>
        </p:nvCxnSpPr>
        <p:spPr>
          <a:xfrm flipH="1">
            <a:off x="5151120" y="5754241"/>
            <a:ext cx="693324" cy="0"/>
          </a:xfrm>
          <a:prstGeom prst="line">
            <a:avLst/>
          </a:prstGeom>
          <a:ln w="889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A picture containing flying, dark, airplane, air&#10;&#10;Description automatically generated">
            <a:extLst>
              <a:ext uri="{FF2B5EF4-FFF2-40B4-BE49-F238E27FC236}">
                <a16:creationId xmlns:a16="http://schemas.microsoft.com/office/drawing/2014/main" id="{69B8B1CE-811F-824B-B1F8-CA32D02C95C1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3836" y="2854478"/>
            <a:ext cx="2814547" cy="2215843"/>
          </a:xfrm>
          <a:prstGeom prst="rect">
            <a:avLst/>
          </a:prstGeom>
        </p:spPr>
      </p:pic>
      <p:pic>
        <p:nvPicPr>
          <p:cNvPr id="19" name="Picture 18" descr="A picture containing flying, dark, airplane, air&#10;&#10;Description automatically generated">
            <a:extLst>
              <a:ext uri="{FF2B5EF4-FFF2-40B4-BE49-F238E27FC236}">
                <a16:creationId xmlns:a16="http://schemas.microsoft.com/office/drawing/2014/main" id="{B25589F6-D5B4-E247-997A-8991DE8F7078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143640" y="4823860"/>
            <a:ext cx="1370429" cy="1078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0754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379122" y="1334641"/>
            <a:ext cx="4183478" cy="2627759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4000">
                <a:solidFill>
                  <a:schemeClr val="bg1"/>
                </a:solidFill>
              </a:defRPr>
            </a:lvl1pPr>
          </a:lstStyle>
          <a:p>
            <a:r>
              <a:rPr lang="vi-VN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421081" y="5197642"/>
            <a:ext cx="4141519" cy="294180"/>
          </a:xfrm>
        </p:spPr>
        <p:txBody>
          <a:bodyPr anchor="b">
            <a:normAutofit/>
          </a:bodyPr>
          <a:lstStyle>
            <a:lvl1pPr marL="0" indent="0" algn="l">
              <a:buNone/>
              <a:defRPr sz="16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err="1"/>
              <a:t>Xxth</a:t>
            </a:r>
            <a:r>
              <a:rPr lang="en-US" dirty="0"/>
              <a:t> Month Year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E016DEE-461E-8142-933E-3358189B4376}"/>
              </a:ext>
            </a:extLst>
          </p:cNvPr>
          <p:cNvSpPr/>
          <p:nvPr userDrawn="1"/>
        </p:nvSpPr>
        <p:spPr>
          <a:xfrm>
            <a:off x="1013362" y="923161"/>
            <a:ext cx="4831080" cy="4831080"/>
          </a:xfrm>
          <a:prstGeom prst="rect">
            <a:avLst/>
          </a:prstGeom>
          <a:noFill/>
          <a:ln w="889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A picture containing black, white, sign&#10;&#10;Description automatically generated">
            <a:extLst>
              <a:ext uri="{FF2B5EF4-FFF2-40B4-BE49-F238E27FC236}">
                <a16:creationId xmlns:a16="http://schemas.microsoft.com/office/drawing/2014/main" id="{B92ECE31-D35A-B946-82AF-D81DDE9A982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7906" y="207938"/>
            <a:ext cx="1732280" cy="1732280"/>
          </a:xfrm>
          <a:prstGeom prst="rect">
            <a:avLst/>
          </a:prstGeom>
        </p:spPr>
      </p:pic>
      <p:sp>
        <p:nvSpPr>
          <p:cNvPr id="43" name="Content Placeholder 42">
            <a:extLst>
              <a:ext uri="{FF2B5EF4-FFF2-40B4-BE49-F238E27FC236}">
                <a16:creationId xmlns:a16="http://schemas.microsoft.com/office/drawing/2014/main" id="{0A7EA0D9-6DD4-2447-879D-BD3CE832F26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400101" y="4732420"/>
            <a:ext cx="4183478" cy="429561"/>
          </a:xfrm>
        </p:spPr>
        <p:txBody>
          <a:bodyPr anchor="b">
            <a:normAutofit/>
          </a:bodyPr>
          <a:lstStyle>
            <a:lvl1pPr marL="0" indent="0">
              <a:buNone/>
              <a:defRPr sz="16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Name/Company</a:t>
            </a:r>
          </a:p>
        </p:txBody>
      </p:sp>
      <p:pic>
        <p:nvPicPr>
          <p:cNvPr id="6" name="Picture 5" descr="A close up of a device&#10;&#10;Description automatically generated">
            <a:extLst>
              <a:ext uri="{FF2B5EF4-FFF2-40B4-BE49-F238E27FC236}">
                <a16:creationId xmlns:a16="http://schemas.microsoft.com/office/drawing/2014/main" id="{A6929C40-C017-2143-A3EA-C2BDA4E0EB3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233720">
            <a:off x="1389863" y="-1661434"/>
            <a:ext cx="10807016" cy="7203303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775B8D6-D55E-AF41-85E0-316884541C74}"/>
              </a:ext>
            </a:extLst>
          </p:cNvPr>
          <p:cNvCxnSpPr>
            <a:cxnSpLocks/>
          </p:cNvCxnSpPr>
          <p:nvPr userDrawn="1"/>
        </p:nvCxnSpPr>
        <p:spPr>
          <a:xfrm flipV="1">
            <a:off x="5844442" y="2849481"/>
            <a:ext cx="0" cy="1661559"/>
          </a:xfrm>
          <a:prstGeom prst="line">
            <a:avLst/>
          </a:prstGeom>
          <a:ln w="889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82227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Statem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9255B67-0C9F-994D-AC6D-D593D2468E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155030" y="1074820"/>
            <a:ext cx="4812631" cy="2951747"/>
          </a:xfrm>
          <a:ln w="88900">
            <a:solidFill>
              <a:schemeClr val="bg1"/>
            </a:solidFill>
            <a:miter lim="800000"/>
          </a:ln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3151AD1-7A99-A042-9109-44E3609880F6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7816513" y="3737561"/>
            <a:ext cx="3765887" cy="2551112"/>
          </a:xfrm>
        </p:spPr>
        <p:txBody>
          <a:bodyPr anchor="b">
            <a:normAutofit/>
          </a:bodyPr>
          <a:lstStyle>
            <a:lvl1pPr marL="514350" indent="-514350">
              <a:buFont typeface="+mj-lt"/>
              <a:buAutoNum type="arabicPeriod"/>
              <a:defRPr sz="16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54716E4-D465-B94E-8DE8-1F4B8D2E7F3A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515852" y="1376280"/>
            <a:ext cx="4090988" cy="2052637"/>
          </a:xfrm>
        </p:spPr>
        <p:txBody>
          <a:bodyPr>
            <a:normAutofit/>
          </a:bodyPr>
          <a:lstStyle>
            <a:lvl1pPr marL="0" indent="0">
              <a:buNone/>
              <a:defRPr sz="40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Contents</a:t>
            </a:r>
          </a:p>
        </p:txBody>
      </p:sp>
    </p:spTree>
    <p:extLst>
      <p:ext uri="{BB962C8B-B14F-4D97-AF65-F5344CB8AC3E}">
        <p14:creationId xmlns:p14="http://schemas.microsoft.com/office/powerpoint/2010/main" val="28628658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ingle Statem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CCF8BC7-E154-F647-9940-546792432F0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155867" y="1074821"/>
            <a:ext cx="6480175" cy="2951747"/>
          </a:xfrm>
          <a:ln w="88900">
            <a:solidFill>
              <a:schemeClr val="bg1"/>
            </a:solidFill>
            <a:miter lim="800000"/>
          </a:ln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54716E4-D465-B94E-8DE8-1F4B8D2E7F3A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515852" y="1376280"/>
            <a:ext cx="5517994" cy="2052637"/>
          </a:xfrm>
        </p:spPr>
        <p:txBody>
          <a:bodyPr>
            <a:normAutofit/>
          </a:bodyPr>
          <a:lstStyle>
            <a:lvl1pPr marL="0" indent="0">
              <a:buNone/>
              <a:defRPr sz="40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Section Header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8E4ECA2-305F-8E46-A405-5F2FA00959E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10268675" y="1458342"/>
            <a:ext cx="1208217" cy="611084"/>
          </a:xfrm>
        </p:spPr>
        <p:txBody>
          <a:bodyPr>
            <a:noAutofit/>
          </a:bodyPr>
          <a:lstStyle>
            <a:lvl1pPr marL="0" indent="0" algn="ctr">
              <a:buNone/>
              <a:defRPr sz="4000">
                <a:solidFill>
                  <a:srgbClr val="E30613"/>
                </a:solidFill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34590765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Content Placeholder 70">
            <a:extLst>
              <a:ext uri="{FF2B5EF4-FFF2-40B4-BE49-F238E27FC236}">
                <a16:creationId xmlns:a16="http://schemas.microsoft.com/office/drawing/2014/main" id="{CCD0D239-06F4-4D41-851A-CE0DA02ED2DC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8552984" y="2057076"/>
            <a:ext cx="2800815" cy="1413579"/>
          </a:xfrm>
          <a:noFill/>
          <a:ln w="88900">
            <a:gradFill>
              <a:gsLst>
                <a:gs pos="0">
                  <a:srgbClr val="576BE3"/>
                </a:gs>
                <a:gs pos="51000">
                  <a:srgbClr val="E30613"/>
                </a:gs>
                <a:gs pos="83000">
                  <a:srgbClr val="E30613"/>
                </a:gs>
                <a:gs pos="100000">
                  <a:srgbClr val="E30613"/>
                </a:gs>
              </a:gsLst>
              <a:lin ang="0" scaled="0"/>
            </a:gradFill>
            <a:miter lim="800000"/>
          </a:ln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405446"/>
            <a:ext cx="10515600" cy="538696"/>
          </a:xfrm>
        </p:spPr>
        <p:txBody>
          <a:bodyPr anchor="t">
            <a:noAutofit/>
          </a:bodyPr>
          <a:lstStyle>
            <a:lvl1pPr algn="l">
              <a:defRPr sz="3200">
                <a:solidFill>
                  <a:srgbClr val="E30613"/>
                </a:solidFill>
              </a:defRPr>
            </a:lvl1pPr>
          </a:lstStyle>
          <a:p>
            <a:r>
              <a:rPr lang="vi-VN" dirty="0"/>
              <a:t>Main heading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4363AEA-A5E7-A843-856B-1C2077A26126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838199" y="1596413"/>
            <a:ext cx="5411993" cy="419008"/>
          </a:xfrm>
        </p:spPr>
        <p:txBody>
          <a:bodyPr>
            <a:noAutofit/>
          </a:bodyPr>
          <a:lstStyle>
            <a:lvl1pPr marL="0" indent="0" algn="l">
              <a:buNone/>
              <a:defRPr sz="2000"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Sub-Heading Here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99487C25-F7F6-A142-9A03-A8B5FA05D9F6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838200" y="2036433"/>
            <a:ext cx="5411993" cy="2008442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ct val="120000"/>
              <a:buFont typeface="Arial"/>
              <a:buNone/>
              <a:tabLst/>
              <a:defRPr sz="16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ct val="120000"/>
              <a:buFont typeface="Arial"/>
              <a:buNone/>
              <a:tabLst/>
              <a:defRPr/>
            </a:pPr>
            <a:r>
              <a:rPr lang="en-US" dirty="0" err="1"/>
              <a:t>Laceperum</a:t>
            </a:r>
            <a:r>
              <a:rPr lang="en-US" dirty="0"/>
              <a:t> </a:t>
            </a:r>
            <a:r>
              <a:rPr lang="en-US" dirty="0" err="1"/>
              <a:t>volenectae</a:t>
            </a:r>
            <a:r>
              <a:rPr lang="en-US" dirty="0"/>
              <a:t> num </a:t>
            </a:r>
            <a:r>
              <a:rPr lang="en-US" dirty="0" err="1"/>
              <a:t>quatios</a:t>
            </a:r>
            <a:r>
              <a:rPr lang="en-US" dirty="0"/>
              <a:t> </a:t>
            </a:r>
            <a:r>
              <a:rPr lang="en-US" dirty="0" err="1"/>
              <a:t>moditaqui</a:t>
            </a:r>
            <a:r>
              <a:rPr lang="en-US" dirty="0"/>
              <a:t> </a:t>
            </a:r>
            <a:r>
              <a:rPr lang="en-US" dirty="0" err="1"/>
              <a:t>dusam</a:t>
            </a:r>
            <a:r>
              <a:rPr lang="en-US" dirty="0"/>
              <a:t>, </a:t>
            </a:r>
            <a:r>
              <a:rPr lang="en-US" dirty="0" err="1"/>
              <a:t>sam</a:t>
            </a:r>
            <a:r>
              <a:rPr lang="en-US" dirty="0"/>
              <a:t> vel </a:t>
            </a:r>
            <a:r>
              <a:rPr lang="en-US" dirty="0" err="1"/>
              <a:t>evendig</a:t>
            </a:r>
            <a:r>
              <a:rPr lang="en-US" dirty="0"/>
              <a:t> </a:t>
            </a:r>
            <a:r>
              <a:rPr lang="en-US" dirty="0" err="1"/>
              <a:t>nistibusae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rerupidLaceperum</a:t>
            </a:r>
            <a:r>
              <a:rPr lang="en-US" dirty="0"/>
              <a:t> </a:t>
            </a:r>
            <a:r>
              <a:rPr lang="en-US" dirty="0" err="1"/>
              <a:t>volenectae</a:t>
            </a:r>
            <a:r>
              <a:rPr lang="en-US" dirty="0"/>
              <a:t> num </a:t>
            </a:r>
            <a:r>
              <a:rPr lang="en-US" dirty="0" err="1"/>
              <a:t>quatios</a:t>
            </a:r>
            <a:r>
              <a:rPr lang="en-US" dirty="0"/>
              <a:t> </a:t>
            </a:r>
            <a:r>
              <a:rPr lang="en-US" dirty="0" err="1"/>
              <a:t>moditaqui</a:t>
            </a:r>
            <a:r>
              <a:rPr lang="en-US" dirty="0"/>
              <a:t> </a:t>
            </a:r>
            <a:r>
              <a:rPr lang="en-US" dirty="0" err="1"/>
              <a:t>dusam</a:t>
            </a:r>
            <a:r>
              <a:rPr lang="en-US" dirty="0"/>
              <a:t>, </a:t>
            </a:r>
            <a:r>
              <a:rPr lang="en-US" dirty="0" err="1"/>
              <a:t>sam</a:t>
            </a:r>
            <a:r>
              <a:rPr lang="en-US" dirty="0"/>
              <a:t> vel </a:t>
            </a:r>
            <a:r>
              <a:rPr lang="en-US" dirty="0" err="1"/>
              <a:t>evendig</a:t>
            </a:r>
            <a:r>
              <a:rPr lang="en-US" dirty="0"/>
              <a:t> </a:t>
            </a:r>
            <a:r>
              <a:rPr lang="en-US" dirty="0" err="1"/>
              <a:t>nistibusae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rerupidLaceperum</a:t>
            </a:r>
            <a:r>
              <a:rPr lang="en-US" dirty="0"/>
              <a:t> </a:t>
            </a:r>
            <a:r>
              <a:rPr lang="en-US" dirty="0" err="1"/>
              <a:t>volenectae</a:t>
            </a:r>
            <a:r>
              <a:rPr lang="en-US" dirty="0"/>
              <a:t> num </a:t>
            </a:r>
            <a:r>
              <a:rPr lang="en-US" dirty="0" err="1"/>
              <a:t>quatios</a:t>
            </a:r>
            <a:r>
              <a:rPr lang="en-US" dirty="0"/>
              <a:t> </a:t>
            </a:r>
            <a:r>
              <a:rPr lang="en-US" dirty="0" err="1"/>
              <a:t>moditaqui</a:t>
            </a:r>
            <a:r>
              <a:rPr lang="en-US" dirty="0"/>
              <a:t> </a:t>
            </a:r>
            <a:r>
              <a:rPr lang="en-US" dirty="0" err="1"/>
              <a:t>dusam</a:t>
            </a:r>
            <a:r>
              <a:rPr lang="en-US" dirty="0"/>
              <a:t>, </a:t>
            </a:r>
            <a:r>
              <a:rPr lang="en-US" dirty="0" err="1"/>
              <a:t>sam</a:t>
            </a:r>
            <a:r>
              <a:rPr lang="en-US" dirty="0"/>
              <a:t> vel </a:t>
            </a:r>
            <a:r>
              <a:rPr lang="en-US" dirty="0" err="1"/>
              <a:t>evendig</a:t>
            </a:r>
            <a:r>
              <a:rPr lang="en-US" dirty="0"/>
              <a:t> </a:t>
            </a:r>
            <a:r>
              <a:rPr lang="en-US" dirty="0" err="1"/>
              <a:t>nistibusae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rerupidLaceperum</a:t>
            </a:r>
            <a:r>
              <a:rPr lang="en-US" dirty="0"/>
              <a:t> </a:t>
            </a:r>
            <a:r>
              <a:rPr lang="en-US" dirty="0" err="1"/>
              <a:t>volenectae</a:t>
            </a:r>
            <a:r>
              <a:rPr lang="en-US" dirty="0"/>
              <a:t> num </a:t>
            </a:r>
            <a:r>
              <a:rPr lang="en-US" dirty="0" err="1"/>
              <a:t>quatios</a:t>
            </a:r>
            <a:r>
              <a:rPr lang="en-US" dirty="0"/>
              <a:t> </a:t>
            </a:r>
            <a:r>
              <a:rPr lang="en-US" dirty="0" err="1"/>
              <a:t>moditaqui</a:t>
            </a:r>
            <a:r>
              <a:rPr lang="en-US" dirty="0"/>
              <a:t> </a:t>
            </a:r>
            <a:r>
              <a:rPr lang="en-US" dirty="0" err="1"/>
              <a:t>dusam</a:t>
            </a:r>
            <a:r>
              <a:rPr lang="en-US" dirty="0"/>
              <a:t>, </a:t>
            </a:r>
            <a:r>
              <a:rPr lang="en-US" dirty="0" err="1"/>
              <a:t>sam</a:t>
            </a:r>
            <a:r>
              <a:rPr lang="en-US" dirty="0"/>
              <a:t> vel </a:t>
            </a:r>
            <a:r>
              <a:rPr lang="en-US" dirty="0" err="1"/>
              <a:t>evendig</a:t>
            </a:r>
            <a:r>
              <a:rPr lang="en-US" dirty="0"/>
              <a:t> </a:t>
            </a:r>
            <a:r>
              <a:rPr lang="en-US" dirty="0" err="1"/>
              <a:t>nistibusae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rerupid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56" name="Content Placeholder 6">
            <a:extLst>
              <a:ext uri="{FF2B5EF4-FFF2-40B4-BE49-F238E27FC236}">
                <a16:creationId xmlns:a16="http://schemas.microsoft.com/office/drawing/2014/main" id="{B80E88D8-1426-5A41-8E94-592390DDBE07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8820228" y="2423703"/>
            <a:ext cx="2390754" cy="680324"/>
          </a:xfrm>
        </p:spPr>
        <p:txBody>
          <a:bodyPr>
            <a:noAutofit/>
          </a:bodyPr>
          <a:lstStyle>
            <a:lvl1pPr marL="0" indent="0" algn="l">
              <a:buNone/>
              <a:defRPr sz="2000"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statistics and key messages here</a:t>
            </a:r>
          </a:p>
        </p:txBody>
      </p:sp>
    </p:spTree>
    <p:extLst>
      <p:ext uri="{BB962C8B-B14F-4D97-AF65-F5344CB8AC3E}">
        <p14:creationId xmlns:p14="http://schemas.microsoft.com/office/powerpoint/2010/main" val="21808064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989BB2E7-64C0-EC43-B19B-8847B93A1E5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200" y="1715757"/>
            <a:ext cx="2956957" cy="1713243"/>
          </a:xfrm>
          <a:ln w="88900">
            <a:solidFill>
              <a:srgbClr val="576BE3"/>
            </a:solidFill>
            <a:miter lim="800000"/>
          </a:ln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405446"/>
            <a:ext cx="10515600" cy="538696"/>
          </a:xfrm>
        </p:spPr>
        <p:txBody>
          <a:bodyPr anchor="t">
            <a:noAutofit/>
          </a:bodyPr>
          <a:lstStyle>
            <a:lvl1pPr algn="l">
              <a:defRPr sz="3200">
                <a:solidFill>
                  <a:srgbClr val="E30613"/>
                </a:solidFill>
              </a:defRPr>
            </a:lvl1pPr>
          </a:lstStyle>
          <a:p>
            <a:r>
              <a:rPr lang="vi-VN" dirty="0"/>
              <a:t>Recap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4363AEA-A5E7-A843-856B-1C2077A26126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320635" y="2094403"/>
            <a:ext cx="1992086" cy="219456"/>
          </a:xfrm>
        </p:spPr>
        <p:txBody>
          <a:bodyPr>
            <a:normAutofit/>
          </a:bodyPr>
          <a:lstStyle>
            <a:lvl1pPr marL="0" indent="0" algn="ctr">
              <a:buNone/>
              <a:defRPr sz="1400"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81882F8-0C27-7447-AEDD-B50B3C59488B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1176513" y="2313860"/>
            <a:ext cx="2280330" cy="237506"/>
          </a:xfrm>
        </p:spPr>
        <p:txBody>
          <a:bodyPr>
            <a:normAutofit/>
          </a:bodyPr>
          <a:lstStyle>
            <a:lvl1pPr marL="0" indent="0" algn="ctr">
              <a:buNone/>
              <a:defRPr sz="1400" b="1" i="0">
                <a:solidFill>
                  <a:srgbClr val="E3061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99487C25-F7F6-A142-9A03-A8B5FA05D9F6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961901" y="2572379"/>
            <a:ext cx="2749488" cy="680325"/>
          </a:xfrm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dirty="0" err="1"/>
              <a:t>Laceperum</a:t>
            </a:r>
            <a:r>
              <a:rPr lang="en-US" dirty="0"/>
              <a:t> </a:t>
            </a:r>
            <a:r>
              <a:rPr lang="en-US" dirty="0" err="1"/>
              <a:t>volenectae</a:t>
            </a:r>
            <a:r>
              <a:rPr lang="en-US" dirty="0"/>
              <a:t> num </a:t>
            </a:r>
            <a:r>
              <a:rPr lang="en-US" dirty="0" err="1"/>
              <a:t>quatios</a:t>
            </a:r>
            <a:r>
              <a:rPr lang="en-US" dirty="0"/>
              <a:t> </a:t>
            </a:r>
            <a:r>
              <a:rPr lang="en-US" dirty="0" err="1"/>
              <a:t>moditaqui</a:t>
            </a:r>
            <a:r>
              <a:rPr lang="en-US" dirty="0"/>
              <a:t> </a:t>
            </a:r>
            <a:r>
              <a:rPr lang="en-US" dirty="0" err="1"/>
              <a:t>dusam</a:t>
            </a:r>
            <a:r>
              <a:rPr lang="en-US" dirty="0"/>
              <a:t>, </a:t>
            </a:r>
            <a:r>
              <a:rPr lang="en-US" dirty="0" err="1"/>
              <a:t>sam</a:t>
            </a:r>
            <a:r>
              <a:rPr lang="en-US" dirty="0"/>
              <a:t> vel </a:t>
            </a:r>
            <a:r>
              <a:rPr lang="en-US" dirty="0" err="1"/>
              <a:t>evendig</a:t>
            </a:r>
            <a:r>
              <a:rPr lang="en-US" dirty="0"/>
              <a:t> </a:t>
            </a:r>
            <a:r>
              <a:rPr lang="en-US" dirty="0" err="1"/>
              <a:t>nistibusae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rerupid</a:t>
            </a:r>
            <a:endParaRPr lang="en-US" dirty="0"/>
          </a:p>
        </p:txBody>
      </p:sp>
      <p:sp>
        <p:nvSpPr>
          <p:cNvPr id="37" name="Content Placeholder 17">
            <a:extLst>
              <a:ext uri="{FF2B5EF4-FFF2-40B4-BE49-F238E27FC236}">
                <a16:creationId xmlns:a16="http://schemas.microsoft.com/office/drawing/2014/main" id="{30182E95-BA6E-FD43-AF07-476083F2990A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4580440" y="1715757"/>
            <a:ext cx="2956957" cy="1713243"/>
          </a:xfrm>
          <a:ln w="88900">
            <a:solidFill>
              <a:srgbClr val="576BE3"/>
            </a:solidFill>
            <a:miter lim="800000"/>
          </a:ln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38" name="Content Placeholder 6">
            <a:extLst>
              <a:ext uri="{FF2B5EF4-FFF2-40B4-BE49-F238E27FC236}">
                <a16:creationId xmlns:a16="http://schemas.microsoft.com/office/drawing/2014/main" id="{0C6C82B0-7B2D-054A-AD77-CB159689115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062875" y="2094403"/>
            <a:ext cx="1992086" cy="219456"/>
          </a:xfrm>
        </p:spPr>
        <p:txBody>
          <a:bodyPr>
            <a:normAutofit/>
          </a:bodyPr>
          <a:lstStyle>
            <a:lvl1pPr marL="0" indent="0" algn="ctr">
              <a:buNone/>
              <a:defRPr sz="1400"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39" name="Content Placeholder 9">
            <a:extLst>
              <a:ext uri="{FF2B5EF4-FFF2-40B4-BE49-F238E27FC236}">
                <a16:creationId xmlns:a16="http://schemas.microsoft.com/office/drawing/2014/main" id="{444985FC-8F87-F54A-9693-B86DD2AA3121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4918753" y="2313860"/>
            <a:ext cx="2280330" cy="237506"/>
          </a:xfrm>
        </p:spPr>
        <p:txBody>
          <a:bodyPr>
            <a:normAutofit/>
          </a:bodyPr>
          <a:lstStyle>
            <a:lvl1pPr marL="0" indent="0" algn="ctr">
              <a:buNone/>
              <a:defRPr sz="1400" b="1" i="0">
                <a:solidFill>
                  <a:srgbClr val="E3061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0" name="Content Placeholder 11">
            <a:extLst>
              <a:ext uri="{FF2B5EF4-FFF2-40B4-BE49-F238E27FC236}">
                <a16:creationId xmlns:a16="http://schemas.microsoft.com/office/drawing/2014/main" id="{A5EF75EF-75B6-5C46-A5A3-15B913D7F5B3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4704141" y="2572379"/>
            <a:ext cx="2749488" cy="680325"/>
          </a:xfrm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dirty="0" err="1"/>
              <a:t>Laceperum</a:t>
            </a:r>
            <a:r>
              <a:rPr lang="en-US" dirty="0"/>
              <a:t> </a:t>
            </a:r>
            <a:r>
              <a:rPr lang="en-US" dirty="0" err="1"/>
              <a:t>volenectae</a:t>
            </a:r>
            <a:r>
              <a:rPr lang="en-US" dirty="0"/>
              <a:t> num </a:t>
            </a:r>
            <a:r>
              <a:rPr lang="en-US" dirty="0" err="1"/>
              <a:t>quatios</a:t>
            </a:r>
            <a:r>
              <a:rPr lang="en-US" dirty="0"/>
              <a:t> </a:t>
            </a:r>
            <a:r>
              <a:rPr lang="en-US" dirty="0" err="1"/>
              <a:t>moditaqui</a:t>
            </a:r>
            <a:r>
              <a:rPr lang="en-US" dirty="0"/>
              <a:t> </a:t>
            </a:r>
            <a:r>
              <a:rPr lang="en-US" dirty="0" err="1"/>
              <a:t>dusam</a:t>
            </a:r>
            <a:r>
              <a:rPr lang="en-US" dirty="0"/>
              <a:t>, </a:t>
            </a:r>
            <a:r>
              <a:rPr lang="en-US" dirty="0" err="1"/>
              <a:t>sam</a:t>
            </a:r>
            <a:r>
              <a:rPr lang="en-US" dirty="0"/>
              <a:t> vel </a:t>
            </a:r>
            <a:r>
              <a:rPr lang="en-US" dirty="0" err="1"/>
              <a:t>evendig</a:t>
            </a:r>
            <a:r>
              <a:rPr lang="en-US" dirty="0"/>
              <a:t> </a:t>
            </a:r>
            <a:r>
              <a:rPr lang="en-US" dirty="0" err="1"/>
              <a:t>nistibusae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rerupid</a:t>
            </a:r>
            <a:endParaRPr lang="en-US" dirty="0"/>
          </a:p>
        </p:txBody>
      </p:sp>
      <p:sp>
        <p:nvSpPr>
          <p:cNvPr id="42" name="Content Placeholder 17">
            <a:extLst>
              <a:ext uri="{FF2B5EF4-FFF2-40B4-BE49-F238E27FC236}">
                <a16:creationId xmlns:a16="http://schemas.microsoft.com/office/drawing/2014/main" id="{78B7C6ED-1C7C-AB47-8718-757442CC2474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8356910" y="1715757"/>
            <a:ext cx="2956957" cy="1713243"/>
          </a:xfrm>
          <a:ln w="88900">
            <a:solidFill>
              <a:srgbClr val="576BE3"/>
            </a:solidFill>
            <a:miter lim="800000"/>
          </a:ln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43" name="Content Placeholder 6">
            <a:extLst>
              <a:ext uri="{FF2B5EF4-FFF2-40B4-BE49-F238E27FC236}">
                <a16:creationId xmlns:a16="http://schemas.microsoft.com/office/drawing/2014/main" id="{B236EC48-9B15-0C4D-AD66-A870AC725650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8839345" y="2094403"/>
            <a:ext cx="1992086" cy="219456"/>
          </a:xfrm>
        </p:spPr>
        <p:txBody>
          <a:bodyPr>
            <a:normAutofit/>
          </a:bodyPr>
          <a:lstStyle>
            <a:lvl1pPr marL="0" indent="0" algn="ctr">
              <a:buNone/>
              <a:defRPr sz="1400"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44" name="Content Placeholder 9">
            <a:extLst>
              <a:ext uri="{FF2B5EF4-FFF2-40B4-BE49-F238E27FC236}">
                <a16:creationId xmlns:a16="http://schemas.microsoft.com/office/drawing/2014/main" id="{A1FEA8BF-9113-204F-B716-78A99040B602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8695223" y="2313860"/>
            <a:ext cx="2280330" cy="237506"/>
          </a:xfrm>
        </p:spPr>
        <p:txBody>
          <a:bodyPr>
            <a:normAutofit/>
          </a:bodyPr>
          <a:lstStyle>
            <a:lvl1pPr marL="0" indent="0" algn="ctr">
              <a:buNone/>
              <a:defRPr sz="1400" b="1" i="0">
                <a:solidFill>
                  <a:srgbClr val="E3061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5" name="Content Placeholder 11">
            <a:extLst>
              <a:ext uri="{FF2B5EF4-FFF2-40B4-BE49-F238E27FC236}">
                <a16:creationId xmlns:a16="http://schemas.microsoft.com/office/drawing/2014/main" id="{5B0B95E5-E797-8A43-A885-ABAD856FB417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8480611" y="2572379"/>
            <a:ext cx="2749488" cy="680325"/>
          </a:xfrm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dirty="0" err="1"/>
              <a:t>Laceperum</a:t>
            </a:r>
            <a:r>
              <a:rPr lang="en-US" dirty="0"/>
              <a:t> </a:t>
            </a:r>
            <a:r>
              <a:rPr lang="en-US" dirty="0" err="1"/>
              <a:t>volenectae</a:t>
            </a:r>
            <a:r>
              <a:rPr lang="en-US" dirty="0"/>
              <a:t> num </a:t>
            </a:r>
            <a:r>
              <a:rPr lang="en-US" dirty="0" err="1"/>
              <a:t>quatios</a:t>
            </a:r>
            <a:r>
              <a:rPr lang="en-US" dirty="0"/>
              <a:t> </a:t>
            </a:r>
            <a:r>
              <a:rPr lang="en-US" dirty="0" err="1"/>
              <a:t>moditaqui</a:t>
            </a:r>
            <a:r>
              <a:rPr lang="en-US" dirty="0"/>
              <a:t> </a:t>
            </a:r>
            <a:r>
              <a:rPr lang="en-US" dirty="0" err="1"/>
              <a:t>dusam</a:t>
            </a:r>
            <a:r>
              <a:rPr lang="en-US" dirty="0"/>
              <a:t>, </a:t>
            </a:r>
            <a:r>
              <a:rPr lang="en-US" dirty="0" err="1"/>
              <a:t>sam</a:t>
            </a:r>
            <a:r>
              <a:rPr lang="en-US" dirty="0"/>
              <a:t> vel </a:t>
            </a:r>
            <a:r>
              <a:rPr lang="en-US" dirty="0" err="1"/>
              <a:t>evendig</a:t>
            </a:r>
            <a:r>
              <a:rPr lang="en-US" dirty="0"/>
              <a:t> </a:t>
            </a:r>
            <a:r>
              <a:rPr lang="en-US" dirty="0" err="1"/>
              <a:t>nistibusae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rerupid</a:t>
            </a:r>
            <a:endParaRPr lang="en-US" dirty="0"/>
          </a:p>
        </p:txBody>
      </p:sp>
      <p:sp>
        <p:nvSpPr>
          <p:cNvPr id="55" name="Content Placeholder 17">
            <a:extLst>
              <a:ext uri="{FF2B5EF4-FFF2-40B4-BE49-F238E27FC236}">
                <a16:creationId xmlns:a16="http://schemas.microsoft.com/office/drawing/2014/main" id="{900C16CD-5FCA-E146-BF1F-1D97800BBE07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838200" y="3803755"/>
            <a:ext cx="2956957" cy="1713243"/>
          </a:xfrm>
          <a:ln w="88900">
            <a:solidFill>
              <a:srgbClr val="576BE3"/>
            </a:solidFill>
            <a:miter lim="800000"/>
          </a:ln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56" name="Content Placeholder 6">
            <a:extLst>
              <a:ext uri="{FF2B5EF4-FFF2-40B4-BE49-F238E27FC236}">
                <a16:creationId xmlns:a16="http://schemas.microsoft.com/office/drawing/2014/main" id="{B80E88D8-1426-5A41-8E94-592390DDBE07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1320635" y="4182401"/>
            <a:ext cx="1992086" cy="219456"/>
          </a:xfrm>
        </p:spPr>
        <p:txBody>
          <a:bodyPr>
            <a:normAutofit/>
          </a:bodyPr>
          <a:lstStyle>
            <a:lvl1pPr marL="0" indent="0" algn="ctr">
              <a:buNone/>
              <a:defRPr sz="1400"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57" name="Content Placeholder 9">
            <a:extLst>
              <a:ext uri="{FF2B5EF4-FFF2-40B4-BE49-F238E27FC236}">
                <a16:creationId xmlns:a16="http://schemas.microsoft.com/office/drawing/2014/main" id="{B90BC06A-B476-2C4E-81D4-664546DCB99A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1176513" y="4401858"/>
            <a:ext cx="2280330" cy="237506"/>
          </a:xfrm>
        </p:spPr>
        <p:txBody>
          <a:bodyPr>
            <a:normAutofit/>
          </a:bodyPr>
          <a:lstStyle>
            <a:lvl1pPr marL="0" indent="0" algn="ctr">
              <a:buNone/>
              <a:defRPr sz="1400" b="1" i="0">
                <a:solidFill>
                  <a:srgbClr val="E3061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58" name="Content Placeholder 11">
            <a:extLst>
              <a:ext uri="{FF2B5EF4-FFF2-40B4-BE49-F238E27FC236}">
                <a16:creationId xmlns:a16="http://schemas.microsoft.com/office/drawing/2014/main" id="{BCFBD06F-6A87-DE44-9D65-AC4C00133ADD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961901" y="4660377"/>
            <a:ext cx="2749488" cy="680325"/>
          </a:xfrm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dirty="0" err="1"/>
              <a:t>Laceperum</a:t>
            </a:r>
            <a:r>
              <a:rPr lang="en-US" dirty="0"/>
              <a:t> </a:t>
            </a:r>
            <a:r>
              <a:rPr lang="en-US" dirty="0" err="1"/>
              <a:t>volenectae</a:t>
            </a:r>
            <a:r>
              <a:rPr lang="en-US" dirty="0"/>
              <a:t> num </a:t>
            </a:r>
            <a:r>
              <a:rPr lang="en-US" dirty="0" err="1"/>
              <a:t>quatios</a:t>
            </a:r>
            <a:r>
              <a:rPr lang="en-US" dirty="0"/>
              <a:t> </a:t>
            </a:r>
            <a:r>
              <a:rPr lang="en-US" dirty="0" err="1"/>
              <a:t>moditaqui</a:t>
            </a:r>
            <a:r>
              <a:rPr lang="en-US" dirty="0"/>
              <a:t> </a:t>
            </a:r>
            <a:r>
              <a:rPr lang="en-US" dirty="0" err="1"/>
              <a:t>dusam</a:t>
            </a:r>
            <a:r>
              <a:rPr lang="en-US" dirty="0"/>
              <a:t>, </a:t>
            </a:r>
            <a:r>
              <a:rPr lang="en-US" dirty="0" err="1"/>
              <a:t>sam</a:t>
            </a:r>
            <a:r>
              <a:rPr lang="en-US" dirty="0"/>
              <a:t> vel </a:t>
            </a:r>
            <a:r>
              <a:rPr lang="en-US" dirty="0" err="1"/>
              <a:t>evendig</a:t>
            </a:r>
            <a:r>
              <a:rPr lang="en-US" dirty="0"/>
              <a:t> </a:t>
            </a:r>
            <a:r>
              <a:rPr lang="en-US" dirty="0" err="1"/>
              <a:t>nistibusae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rerupid</a:t>
            </a:r>
            <a:endParaRPr lang="en-US" dirty="0"/>
          </a:p>
        </p:txBody>
      </p:sp>
      <p:sp>
        <p:nvSpPr>
          <p:cNvPr id="60" name="Content Placeholder 17">
            <a:extLst>
              <a:ext uri="{FF2B5EF4-FFF2-40B4-BE49-F238E27FC236}">
                <a16:creationId xmlns:a16="http://schemas.microsoft.com/office/drawing/2014/main" id="{AA25C5DF-FD4B-F04B-810B-1F9C019C5B38}"/>
              </a:ext>
            </a:extLst>
          </p:cNvPr>
          <p:cNvSpPr>
            <a:spLocks noGrp="1"/>
          </p:cNvSpPr>
          <p:nvPr>
            <p:ph sz="quarter" idx="30" hasCustomPrompt="1"/>
          </p:nvPr>
        </p:nvSpPr>
        <p:spPr>
          <a:xfrm>
            <a:off x="4580440" y="3803755"/>
            <a:ext cx="2956957" cy="1713243"/>
          </a:xfrm>
          <a:ln w="88900">
            <a:solidFill>
              <a:srgbClr val="576BE3"/>
            </a:solidFill>
            <a:miter lim="800000"/>
          </a:ln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61" name="Content Placeholder 6">
            <a:extLst>
              <a:ext uri="{FF2B5EF4-FFF2-40B4-BE49-F238E27FC236}">
                <a16:creationId xmlns:a16="http://schemas.microsoft.com/office/drawing/2014/main" id="{96100E2D-858D-7E49-A9A4-93FCF9DB33D4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5062875" y="4182401"/>
            <a:ext cx="1992086" cy="219456"/>
          </a:xfrm>
        </p:spPr>
        <p:txBody>
          <a:bodyPr>
            <a:normAutofit/>
          </a:bodyPr>
          <a:lstStyle>
            <a:lvl1pPr marL="0" indent="0" algn="ctr">
              <a:buNone/>
              <a:defRPr sz="1400"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62" name="Content Placeholder 9">
            <a:extLst>
              <a:ext uri="{FF2B5EF4-FFF2-40B4-BE49-F238E27FC236}">
                <a16:creationId xmlns:a16="http://schemas.microsoft.com/office/drawing/2014/main" id="{538EF49E-F473-564C-A9B2-C8A852CD3A4C}"/>
              </a:ext>
            </a:extLst>
          </p:cNvPr>
          <p:cNvSpPr>
            <a:spLocks noGrp="1"/>
          </p:cNvSpPr>
          <p:nvPr>
            <p:ph sz="quarter" idx="32" hasCustomPrompt="1"/>
          </p:nvPr>
        </p:nvSpPr>
        <p:spPr>
          <a:xfrm>
            <a:off x="4918753" y="4401858"/>
            <a:ext cx="2280330" cy="237506"/>
          </a:xfrm>
        </p:spPr>
        <p:txBody>
          <a:bodyPr>
            <a:normAutofit/>
          </a:bodyPr>
          <a:lstStyle>
            <a:lvl1pPr marL="0" indent="0" algn="ctr">
              <a:buNone/>
              <a:defRPr sz="1400" b="1" i="0">
                <a:solidFill>
                  <a:srgbClr val="E3061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3" name="Content Placeholder 11">
            <a:extLst>
              <a:ext uri="{FF2B5EF4-FFF2-40B4-BE49-F238E27FC236}">
                <a16:creationId xmlns:a16="http://schemas.microsoft.com/office/drawing/2014/main" id="{2B7FBC51-D606-8D46-9B56-43EA19B0B8D9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4704141" y="4660377"/>
            <a:ext cx="2749488" cy="680325"/>
          </a:xfrm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dirty="0" err="1"/>
              <a:t>Laceperum</a:t>
            </a:r>
            <a:r>
              <a:rPr lang="en-US" dirty="0"/>
              <a:t> </a:t>
            </a:r>
            <a:r>
              <a:rPr lang="en-US" dirty="0" err="1"/>
              <a:t>volenectae</a:t>
            </a:r>
            <a:r>
              <a:rPr lang="en-US" dirty="0"/>
              <a:t> num </a:t>
            </a:r>
            <a:r>
              <a:rPr lang="en-US" dirty="0" err="1"/>
              <a:t>quatios</a:t>
            </a:r>
            <a:r>
              <a:rPr lang="en-US" dirty="0"/>
              <a:t> </a:t>
            </a:r>
            <a:r>
              <a:rPr lang="en-US" dirty="0" err="1"/>
              <a:t>moditaqui</a:t>
            </a:r>
            <a:r>
              <a:rPr lang="en-US" dirty="0"/>
              <a:t> </a:t>
            </a:r>
            <a:r>
              <a:rPr lang="en-US" dirty="0" err="1"/>
              <a:t>dusam</a:t>
            </a:r>
            <a:r>
              <a:rPr lang="en-US" dirty="0"/>
              <a:t>, </a:t>
            </a:r>
            <a:r>
              <a:rPr lang="en-US" dirty="0" err="1"/>
              <a:t>sam</a:t>
            </a:r>
            <a:r>
              <a:rPr lang="en-US" dirty="0"/>
              <a:t> vel </a:t>
            </a:r>
            <a:r>
              <a:rPr lang="en-US" dirty="0" err="1"/>
              <a:t>evendig</a:t>
            </a:r>
            <a:r>
              <a:rPr lang="en-US" dirty="0"/>
              <a:t> </a:t>
            </a:r>
            <a:r>
              <a:rPr lang="en-US" dirty="0" err="1"/>
              <a:t>nistibusae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rerupid</a:t>
            </a:r>
            <a:endParaRPr lang="en-US" dirty="0"/>
          </a:p>
        </p:txBody>
      </p:sp>
      <p:sp>
        <p:nvSpPr>
          <p:cNvPr id="65" name="Content Placeholder 17">
            <a:extLst>
              <a:ext uri="{FF2B5EF4-FFF2-40B4-BE49-F238E27FC236}">
                <a16:creationId xmlns:a16="http://schemas.microsoft.com/office/drawing/2014/main" id="{76C54CE6-5FBD-4F41-B7E0-4C5FCF27A5A3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8356910" y="3803755"/>
            <a:ext cx="2956957" cy="1713243"/>
          </a:xfrm>
          <a:ln w="88900">
            <a:solidFill>
              <a:srgbClr val="576BE3"/>
            </a:solidFill>
            <a:miter lim="800000"/>
          </a:ln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66" name="Content Placeholder 6">
            <a:extLst>
              <a:ext uri="{FF2B5EF4-FFF2-40B4-BE49-F238E27FC236}">
                <a16:creationId xmlns:a16="http://schemas.microsoft.com/office/drawing/2014/main" id="{A4D847F3-297B-2543-83C7-302329B18DEA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8839345" y="4182401"/>
            <a:ext cx="1992086" cy="219456"/>
          </a:xfrm>
        </p:spPr>
        <p:txBody>
          <a:bodyPr>
            <a:normAutofit/>
          </a:bodyPr>
          <a:lstStyle>
            <a:lvl1pPr marL="0" indent="0" algn="ctr">
              <a:buNone/>
              <a:defRPr sz="1400"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67" name="Content Placeholder 9">
            <a:extLst>
              <a:ext uri="{FF2B5EF4-FFF2-40B4-BE49-F238E27FC236}">
                <a16:creationId xmlns:a16="http://schemas.microsoft.com/office/drawing/2014/main" id="{2A6B737A-F5D8-424C-9503-4B1585A74A74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8695223" y="4401858"/>
            <a:ext cx="2280330" cy="237506"/>
          </a:xfrm>
        </p:spPr>
        <p:txBody>
          <a:bodyPr>
            <a:normAutofit/>
          </a:bodyPr>
          <a:lstStyle>
            <a:lvl1pPr marL="0" indent="0" algn="ctr">
              <a:buNone/>
              <a:defRPr sz="1400" b="1" i="0">
                <a:solidFill>
                  <a:srgbClr val="E3061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8" name="Content Placeholder 11">
            <a:extLst>
              <a:ext uri="{FF2B5EF4-FFF2-40B4-BE49-F238E27FC236}">
                <a16:creationId xmlns:a16="http://schemas.microsoft.com/office/drawing/2014/main" id="{472EB05F-9E77-8147-8232-36FBA0578BB5}"/>
              </a:ext>
            </a:extLst>
          </p:cNvPr>
          <p:cNvSpPr>
            <a:spLocks noGrp="1"/>
          </p:cNvSpPr>
          <p:nvPr>
            <p:ph sz="quarter" idx="38" hasCustomPrompt="1"/>
          </p:nvPr>
        </p:nvSpPr>
        <p:spPr>
          <a:xfrm>
            <a:off x="8480611" y="4660377"/>
            <a:ext cx="2749488" cy="680325"/>
          </a:xfrm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dirty="0" err="1"/>
              <a:t>Laceperum</a:t>
            </a:r>
            <a:r>
              <a:rPr lang="en-US" dirty="0"/>
              <a:t> </a:t>
            </a:r>
            <a:r>
              <a:rPr lang="en-US" dirty="0" err="1"/>
              <a:t>volenectae</a:t>
            </a:r>
            <a:r>
              <a:rPr lang="en-US" dirty="0"/>
              <a:t> num </a:t>
            </a:r>
            <a:r>
              <a:rPr lang="en-US" dirty="0" err="1"/>
              <a:t>quatios</a:t>
            </a:r>
            <a:r>
              <a:rPr lang="en-US" dirty="0"/>
              <a:t> </a:t>
            </a:r>
            <a:r>
              <a:rPr lang="en-US" dirty="0" err="1"/>
              <a:t>moditaqui</a:t>
            </a:r>
            <a:r>
              <a:rPr lang="en-US" dirty="0"/>
              <a:t> </a:t>
            </a:r>
            <a:r>
              <a:rPr lang="en-US" dirty="0" err="1"/>
              <a:t>dusam</a:t>
            </a:r>
            <a:r>
              <a:rPr lang="en-US" dirty="0"/>
              <a:t>, </a:t>
            </a:r>
            <a:r>
              <a:rPr lang="en-US" dirty="0" err="1"/>
              <a:t>sam</a:t>
            </a:r>
            <a:r>
              <a:rPr lang="en-US" dirty="0"/>
              <a:t> vel </a:t>
            </a:r>
            <a:r>
              <a:rPr lang="en-US" dirty="0" err="1"/>
              <a:t>evendig</a:t>
            </a:r>
            <a:r>
              <a:rPr lang="en-US" dirty="0"/>
              <a:t> </a:t>
            </a:r>
            <a:r>
              <a:rPr lang="en-US" dirty="0" err="1"/>
              <a:t>nistibusae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rerupid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69543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0000" tIns="45720" rIns="91440" bIns="45720" rtlCol="0" anchor="t">
            <a:normAutofit/>
          </a:bodyPr>
          <a:lstStyle/>
          <a:p>
            <a:pPr lvl="0" algn="ctr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Xxth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Month </a:t>
            </a:r>
            <a:r>
              <a:rPr lang="en-US" dirty="0"/>
              <a:t>Year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8930DC-47CF-4021-AC85-F81423F4F187}" type="slidenum">
              <a:rPr lang="en-US" smtClean="0"/>
              <a:t>‹#›</a:t>
            </a:fld>
            <a:endParaRPr lang="en-US"/>
          </a:p>
        </p:txBody>
      </p:sp>
      <p:sp>
        <p:nvSpPr>
          <p:cNvPr id="7" name="MSIPCMContentMarking" descr="{&quot;HashCode&quot;:-1992846429,&quot;Placement&quot;:&quot;Footer&quot;,&quot;Top&quot;:522.0343,&quot;Left&quot;:0.0,&quot;SlideWidth&quot;:960,&quot;SlideHeight&quot;:540}">
            <a:extLst>
              <a:ext uri="{FF2B5EF4-FFF2-40B4-BE49-F238E27FC236}">
                <a16:creationId xmlns:a16="http://schemas.microsoft.com/office/drawing/2014/main" id="{E0263D63-F17E-45F4-A197-8B2356FA98DC}"/>
              </a:ext>
            </a:extLst>
          </p:cNvPr>
          <p:cNvSpPr txBox="1"/>
          <p:nvPr userDrawn="1"/>
        </p:nvSpPr>
        <p:spPr>
          <a:xfrm>
            <a:off x="0" y="6629836"/>
            <a:ext cx="770477" cy="228163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US" sz="800" smtClean="0">
                <a:solidFill>
                  <a:srgbClr val="000000"/>
                </a:solidFill>
                <a:latin typeface="Calibri" panose="020F0502020204030204" pitchFamily="34" charset="0"/>
              </a:rPr>
              <a:t>Confidential.</a:t>
            </a:r>
            <a:endParaRPr lang="en-US" sz="80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68657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715" r:id="rId2"/>
    <p:sldLayoutId id="2147483716" r:id="rId3"/>
    <p:sldLayoutId id="2147483717" r:id="rId4"/>
    <p:sldLayoutId id="2147483718" r:id="rId5"/>
    <p:sldLayoutId id="2147483672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  <p:sldLayoutId id="2147483713" r:id="rId13"/>
    <p:sldLayoutId id="2147483714" r:id="rId14"/>
    <p:sldLayoutId id="2147483700" r:id="rId15"/>
    <p:sldLayoutId id="2147483701" r:id="rId16"/>
    <p:sldLayoutId id="2147483702" r:id="rId17"/>
    <p:sldLayoutId id="2147483703" r:id="rId18"/>
    <p:sldLayoutId id="2147483704" r:id="rId19"/>
    <p:sldLayoutId id="2147483692" r:id="rId20"/>
    <p:sldLayoutId id="2147483671" r:id="rId21"/>
    <p:sldLayoutId id="2147483676" r:id="rId22"/>
    <p:sldLayoutId id="2147483678" r:id="rId23"/>
    <p:sldLayoutId id="2147483679" r:id="rId24"/>
    <p:sldLayoutId id="2147483680" r:id="rId25"/>
    <p:sldLayoutId id="2147483681" r:id="rId26"/>
    <p:sldLayoutId id="2147483682" r:id="rId27"/>
    <p:sldLayoutId id="2147483683" r:id="rId28"/>
    <p:sldLayoutId id="2147483684" r:id="rId29"/>
    <p:sldLayoutId id="2147483685" r:id="rId30"/>
    <p:sldLayoutId id="2147483690" r:id="rId31"/>
    <p:sldLayoutId id="2147483706" r:id="rId32"/>
    <p:sldLayoutId id="2147483705" r:id="rId33"/>
    <p:sldLayoutId id="2147483707" r:id="rId34"/>
    <p:sldLayoutId id="2147483708" r:id="rId35"/>
    <p:sldLayoutId id="2147483709" r:id="rId36"/>
    <p:sldLayoutId id="2147483710" r:id="rId37"/>
    <p:sldLayoutId id="2147483711" r:id="rId38"/>
    <p:sldLayoutId id="2147483712" r:id="rId3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3200" b="1" i="0" kern="1200" dirty="0" smtClean="0">
          <a:solidFill>
            <a:srgbClr val="E30613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4"/>
        </a:buClr>
        <a:buSzPct val="120000"/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LucidaGrande" charset="0"/>
        <a:buChar char="-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LucidaGrande" charset="0"/>
        <a:buChar char="◇"/>
        <a:defRPr sz="1800" kern="1200">
          <a:solidFill>
            <a:schemeClr val="tx1">
              <a:lumMod val="90000"/>
              <a:lumOff val="1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1">
            <a:lumMod val="50000"/>
            <a:lumOff val="50000"/>
          </a:schemeClr>
        </a:buClr>
        <a:buFont typeface="LucidaGrande" charset="0"/>
        <a:buChar char="-"/>
        <a:defRPr sz="1800" kern="1200">
          <a:solidFill>
            <a:schemeClr val="tx1">
              <a:lumMod val="90000"/>
              <a:lumOff val="1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7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20">
            <a:extLst>
              <a:ext uri="{FF2B5EF4-FFF2-40B4-BE49-F238E27FC236}">
                <a16:creationId xmlns:a16="http://schemas.microsoft.com/office/drawing/2014/main" id="{91993B80-E3E2-194E-8E99-CFE9FA11A4D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Scala Foundational</a:t>
            </a:r>
            <a:endParaRPr lang="en-US" dirty="0"/>
          </a:p>
        </p:txBody>
      </p:sp>
      <p:sp>
        <p:nvSpPr>
          <p:cNvPr id="25" name="Subtitle 24">
            <a:extLst>
              <a:ext uri="{FF2B5EF4-FFF2-40B4-BE49-F238E27FC236}">
                <a16:creationId xmlns:a16="http://schemas.microsoft.com/office/drawing/2014/main" id="{D4AC7860-CC24-494F-A71E-7D5C561C7CE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15 March 2023</a:t>
            </a:r>
            <a:endParaRPr lang="en-US" dirty="0"/>
          </a:p>
        </p:txBody>
      </p:sp>
      <p:sp>
        <p:nvSpPr>
          <p:cNvPr id="26" name="Content Placeholder 25">
            <a:extLst>
              <a:ext uri="{FF2B5EF4-FFF2-40B4-BE49-F238E27FC236}">
                <a16:creationId xmlns:a16="http://schemas.microsoft.com/office/drawing/2014/main" id="{BB3314BB-3525-8144-8535-0AC3B7F247D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Khanh Tran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6642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0F16862-3BFE-AD45-A745-DDA7B1CFB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0" dirty="0" smtClean="0"/>
              <a:t>Object &amp; App</a:t>
            </a:r>
            <a:endParaRPr lang="en-US" sz="4000" b="0" dirty="0"/>
          </a:p>
        </p:txBody>
      </p:sp>
      <p:sp>
        <p:nvSpPr>
          <p:cNvPr id="18" name="Content Placeholder 17"/>
          <p:cNvSpPr>
            <a:spLocks noGrp="1"/>
          </p:cNvSpPr>
          <p:nvPr>
            <p:ph sz="quarter" idx="34"/>
          </p:nvPr>
        </p:nvSpPr>
        <p:spPr>
          <a:xfrm>
            <a:off x="838199" y="1228293"/>
            <a:ext cx="5470237" cy="5070907"/>
          </a:xfrm>
        </p:spPr>
        <p:txBody>
          <a:bodyPr>
            <a:normAutofit/>
          </a:bodyPr>
          <a:lstStyle/>
          <a:p>
            <a:r>
              <a:rPr lang="en-US" sz="2000" dirty="0" smtClean="0"/>
              <a:t>Scala doesn’t have “static” values/methods</a:t>
            </a:r>
          </a:p>
          <a:p>
            <a:r>
              <a:rPr lang="en-US" sz="2000" dirty="0" smtClean="0"/>
              <a:t>Scala object</a:t>
            </a:r>
          </a:p>
          <a:p>
            <a:pPr lvl="1"/>
            <a:r>
              <a:rPr lang="en-US" sz="1600" dirty="0"/>
              <a:t>An object is a class that has exactly one </a:t>
            </a:r>
            <a:r>
              <a:rPr lang="en-US" sz="1600" dirty="0" smtClean="0"/>
              <a:t>instance</a:t>
            </a:r>
          </a:p>
          <a:p>
            <a:pPr lvl="1"/>
            <a:r>
              <a:rPr lang="en-US" sz="1600" dirty="0"/>
              <a:t>A</a:t>
            </a:r>
            <a:r>
              <a:rPr lang="en-US" sz="1600" dirty="0" smtClean="0"/>
              <a:t>n </a:t>
            </a:r>
            <a:r>
              <a:rPr lang="en-US" sz="1600" dirty="0"/>
              <a:t>object is a </a:t>
            </a:r>
            <a:r>
              <a:rPr lang="en-US" sz="1600" dirty="0" smtClean="0"/>
              <a:t>singleton</a:t>
            </a:r>
          </a:p>
          <a:p>
            <a:r>
              <a:rPr lang="en-US" sz="2000" dirty="0" smtClean="0"/>
              <a:t>Scala companion</a:t>
            </a:r>
          </a:p>
          <a:p>
            <a:pPr lvl="1"/>
            <a:r>
              <a:rPr lang="en-US" sz="1600" dirty="0" smtClean="0"/>
              <a:t>Class and Object are companions</a:t>
            </a:r>
          </a:p>
          <a:p>
            <a:pPr lvl="1"/>
            <a:r>
              <a:rPr lang="en-US" sz="1600" dirty="0" smtClean="0"/>
              <a:t>They have the same name</a:t>
            </a:r>
          </a:p>
          <a:p>
            <a:pPr lvl="1"/>
            <a:r>
              <a:rPr lang="en-US" sz="1600" dirty="0"/>
              <a:t>B</a:t>
            </a:r>
            <a:r>
              <a:rPr lang="en-US" sz="1600" dirty="0" smtClean="0"/>
              <a:t>oth </a:t>
            </a:r>
            <a:r>
              <a:rPr lang="en-US" sz="1600" dirty="0"/>
              <a:t>must be defined in the same </a:t>
            </a:r>
            <a:r>
              <a:rPr lang="en-US" sz="1600" dirty="0" smtClean="0"/>
              <a:t>file</a:t>
            </a:r>
          </a:p>
          <a:p>
            <a:pPr lvl="1"/>
            <a:endParaRPr lang="en-US" sz="1600" dirty="0"/>
          </a:p>
          <a:p>
            <a:pPr lvl="1"/>
            <a:endParaRPr lang="en-US" sz="1600" dirty="0" smtClean="0"/>
          </a:p>
          <a:p>
            <a:pPr lvl="1"/>
            <a:endParaRPr lang="en-US" sz="1600" dirty="0" smtClean="0"/>
          </a:p>
          <a:p>
            <a:r>
              <a:rPr lang="en-US" sz="2000" dirty="0" smtClean="0"/>
              <a:t>Scala Application = Object with main method</a:t>
            </a:r>
          </a:p>
          <a:p>
            <a:pPr lvl="1"/>
            <a:r>
              <a:rPr lang="en-US" sz="1600" dirty="0" err="1"/>
              <a:t>def</a:t>
            </a:r>
            <a:r>
              <a:rPr lang="en-US" sz="1600" dirty="0"/>
              <a:t> main(</a:t>
            </a:r>
            <a:r>
              <a:rPr lang="en-US" sz="1600" dirty="0" err="1"/>
              <a:t>args</a:t>
            </a:r>
            <a:r>
              <a:rPr lang="en-US" sz="1600" dirty="0"/>
              <a:t>: Array[String]): Unit</a:t>
            </a:r>
            <a:endParaRPr lang="en-US" sz="1600" dirty="0" smtClean="0"/>
          </a:p>
          <a:p>
            <a:pPr lvl="1"/>
            <a:endParaRPr lang="en-US" sz="1600" dirty="0" smtClean="0"/>
          </a:p>
          <a:p>
            <a:pPr lvl="1"/>
            <a:endParaRPr lang="en-US" sz="1600" dirty="0"/>
          </a:p>
          <a:p>
            <a:pPr lvl="1"/>
            <a:endParaRPr lang="en-US" sz="1600" dirty="0" smtClean="0"/>
          </a:p>
          <a:p>
            <a:pPr lvl="1"/>
            <a:endParaRPr lang="en-US" sz="1600" dirty="0"/>
          </a:p>
          <a:p>
            <a:pPr marL="0" indent="0">
              <a:buNone/>
            </a:pPr>
            <a:endParaRPr lang="en-US" sz="2000" dirty="0" smtClean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1600" dirty="0" smtClean="0"/>
          </a:p>
          <a:p>
            <a:endParaRPr lang="en-US" sz="1600" dirty="0" smtClean="0"/>
          </a:p>
          <a:p>
            <a:pPr lvl="1"/>
            <a:endParaRPr lang="en-US" sz="16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1600" dirty="0" smtClean="0"/>
          </a:p>
          <a:p>
            <a:pPr lvl="1"/>
            <a:endParaRPr lang="en-US" sz="1600" dirty="0"/>
          </a:p>
          <a:p>
            <a:pPr lvl="1"/>
            <a:endParaRPr lang="en-US" sz="1600" dirty="0" smtClean="0"/>
          </a:p>
          <a:p>
            <a:pPr lvl="1"/>
            <a:endParaRPr lang="en-US" sz="1600" dirty="0"/>
          </a:p>
          <a:p>
            <a:endParaRPr lang="en-US" sz="2200" dirty="0" smtClean="0"/>
          </a:p>
          <a:p>
            <a:pPr marL="0" indent="0">
              <a:buNone/>
            </a:pPr>
            <a:endParaRPr lang="en-US" sz="20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6873" y="4721635"/>
            <a:ext cx="3038763" cy="68869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6873" y="1228293"/>
            <a:ext cx="4862945" cy="3349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411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0F16862-3BFE-AD45-A745-DDA7B1CFB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0" dirty="0" smtClean="0"/>
              <a:t>Inheritance</a:t>
            </a:r>
            <a:endParaRPr lang="en-US" sz="4000" b="0" dirty="0"/>
          </a:p>
        </p:txBody>
      </p:sp>
      <p:sp>
        <p:nvSpPr>
          <p:cNvPr id="18" name="Content Placeholder 17"/>
          <p:cNvSpPr>
            <a:spLocks noGrp="1"/>
          </p:cNvSpPr>
          <p:nvPr>
            <p:ph sz="quarter" idx="34"/>
          </p:nvPr>
        </p:nvSpPr>
        <p:spPr>
          <a:xfrm>
            <a:off x="838199" y="1228293"/>
            <a:ext cx="5470237" cy="5070907"/>
          </a:xfrm>
        </p:spPr>
        <p:txBody>
          <a:bodyPr>
            <a:normAutofit/>
          </a:bodyPr>
          <a:lstStyle/>
          <a:p>
            <a:r>
              <a:rPr lang="en-US" sz="2000" dirty="0" smtClean="0"/>
              <a:t>No modifier means public</a:t>
            </a:r>
          </a:p>
          <a:p>
            <a:r>
              <a:rPr lang="en-US" sz="2000" dirty="0" smtClean="0"/>
              <a:t>Need to pass constructor parameters to parent class</a:t>
            </a:r>
          </a:p>
          <a:p>
            <a:r>
              <a:rPr lang="en-US" sz="2000" dirty="0" smtClean="0"/>
              <a:t>Derived classes can override members or methods</a:t>
            </a:r>
          </a:p>
          <a:p>
            <a:r>
              <a:rPr lang="en-US" sz="2000" dirty="0" smtClean="0"/>
              <a:t>Reuse parent fields or methods with super</a:t>
            </a:r>
          </a:p>
          <a:p>
            <a:r>
              <a:rPr lang="en-US" sz="2000" dirty="0" smtClean="0"/>
              <a:t>Prevent Inheritance with final and sealed</a:t>
            </a:r>
          </a:p>
          <a:p>
            <a:r>
              <a:rPr lang="en-US" sz="2000" dirty="0"/>
              <a:t>Declaring sealed restricts where we can define its subclasses — we have to define them in the same source file.</a:t>
            </a:r>
            <a:endParaRPr lang="en-US" sz="2000" dirty="0" smtClean="0"/>
          </a:p>
          <a:p>
            <a:pPr lvl="1"/>
            <a:endParaRPr lang="en-US" sz="1600" dirty="0"/>
          </a:p>
          <a:p>
            <a:pPr lvl="1"/>
            <a:endParaRPr lang="en-US" sz="1600" dirty="0" smtClean="0"/>
          </a:p>
          <a:p>
            <a:pPr lvl="1"/>
            <a:endParaRPr lang="en-US" sz="1600" dirty="0"/>
          </a:p>
          <a:p>
            <a:pPr marL="0" indent="0">
              <a:buNone/>
            </a:pPr>
            <a:endParaRPr lang="en-US" sz="2000" dirty="0" smtClean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1600" dirty="0" smtClean="0"/>
          </a:p>
          <a:p>
            <a:endParaRPr lang="en-US" sz="1600" dirty="0" smtClean="0"/>
          </a:p>
          <a:p>
            <a:pPr lvl="1"/>
            <a:endParaRPr lang="en-US" sz="16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1600" dirty="0" smtClean="0"/>
          </a:p>
          <a:p>
            <a:pPr lvl="1"/>
            <a:endParaRPr lang="en-US" sz="1600" dirty="0"/>
          </a:p>
          <a:p>
            <a:pPr lvl="1"/>
            <a:endParaRPr lang="en-US" sz="1600" dirty="0" smtClean="0"/>
          </a:p>
          <a:p>
            <a:pPr lvl="1"/>
            <a:endParaRPr lang="en-US" sz="1600" dirty="0"/>
          </a:p>
          <a:p>
            <a:endParaRPr lang="en-US" sz="2200" dirty="0" smtClean="0"/>
          </a:p>
          <a:p>
            <a:pPr marL="0" indent="0">
              <a:buNone/>
            </a:pPr>
            <a:endParaRPr lang="en-US" sz="2000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8436" y="2201427"/>
            <a:ext cx="5145900" cy="165013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8436" y="1324266"/>
            <a:ext cx="2327564" cy="593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451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0F16862-3BFE-AD45-A745-DDA7B1CFB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0" dirty="0" smtClean="0"/>
              <a:t>Abstract Class &amp; Trait</a:t>
            </a:r>
            <a:endParaRPr lang="en-US" sz="4000" b="0" dirty="0"/>
          </a:p>
        </p:txBody>
      </p:sp>
      <p:sp>
        <p:nvSpPr>
          <p:cNvPr id="18" name="Content Placeholder 17"/>
          <p:cNvSpPr>
            <a:spLocks noGrp="1"/>
          </p:cNvSpPr>
          <p:nvPr>
            <p:ph sz="quarter" idx="34"/>
          </p:nvPr>
        </p:nvSpPr>
        <p:spPr>
          <a:xfrm>
            <a:off x="838200" y="1228293"/>
            <a:ext cx="5428674" cy="5070907"/>
          </a:xfrm>
        </p:spPr>
        <p:txBody>
          <a:bodyPr>
            <a:normAutofit/>
          </a:bodyPr>
          <a:lstStyle/>
          <a:p>
            <a:r>
              <a:rPr lang="en-US" sz="2000" dirty="0" smtClean="0"/>
              <a:t>Both Trait and Abstract Class can have either abstract or non-abstract (implemented) methods</a:t>
            </a:r>
          </a:p>
          <a:p>
            <a:r>
              <a:rPr lang="en-US" sz="2000" dirty="0" smtClean="0"/>
              <a:t>Both Trait and Abstract Class cannot be instantiated</a:t>
            </a:r>
          </a:p>
          <a:p>
            <a:r>
              <a:rPr lang="en-US" sz="2000" dirty="0" smtClean="0"/>
              <a:t>Different between Abstract and Trait</a:t>
            </a:r>
          </a:p>
          <a:p>
            <a:pPr lvl="1"/>
            <a:r>
              <a:rPr lang="en-US" sz="1600" dirty="0" smtClean="0"/>
              <a:t>Trait = behavior</a:t>
            </a:r>
          </a:p>
          <a:p>
            <a:pPr lvl="1"/>
            <a:r>
              <a:rPr lang="en-US" sz="1600" dirty="0" smtClean="0"/>
              <a:t>Abstract Class = thing</a:t>
            </a:r>
          </a:p>
          <a:p>
            <a:pPr lvl="1"/>
            <a:r>
              <a:rPr lang="en-US" sz="1600" dirty="0" smtClean="0"/>
              <a:t>Inherits from one Abstract </a:t>
            </a:r>
            <a:r>
              <a:rPr lang="en-US" sz="1600" dirty="0"/>
              <a:t>C</a:t>
            </a:r>
            <a:r>
              <a:rPr lang="en-US" sz="1600" dirty="0" smtClean="0"/>
              <a:t>lass but multiple Traits</a:t>
            </a:r>
          </a:p>
          <a:p>
            <a:pPr marL="0" indent="0">
              <a:buNone/>
            </a:pPr>
            <a:r>
              <a:rPr lang="en-US" sz="2000" i="1" dirty="0" smtClean="0"/>
              <a:t>Note: A </a:t>
            </a:r>
            <a:r>
              <a:rPr lang="en-US" sz="2000" i="1" dirty="0"/>
              <a:t>Class cannot </a:t>
            </a:r>
            <a:r>
              <a:rPr lang="en-US" sz="2000" i="1" dirty="0" smtClean="0"/>
              <a:t>inherits </a:t>
            </a:r>
            <a:r>
              <a:rPr lang="en-US" sz="2000" i="1" dirty="0"/>
              <a:t>from 2 Traits </a:t>
            </a:r>
            <a:r>
              <a:rPr lang="en-US" sz="2000" i="1" dirty="0" smtClean="0"/>
              <a:t>that </a:t>
            </a:r>
            <a:r>
              <a:rPr lang="en-US" sz="2000" i="1" dirty="0"/>
              <a:t>have same non-abstract </a:t>
            </a:r>
            <a:r>
              <a:rPr lang="en-US" sz="2000" i="1" dirty="0" smtClean="0"/>
              <a:t>method (</a:t>
            </a:r>
            <a:r>
              <a:rPr lang="en-US" sz="2000" i="1" dirty="0"/>
              <a:t>Diamond problem </a:t>
            </a:r>
            <a:r>
              <a:rPr lang="en-US" sz="2000" i="1" dirty="0" smtClean="0"/>
              <a:t>)</a:t>
            </a:r>
            <a:endParaRPr lang="en-US" sz="2000" i="1" dirty="0"/>
          </a:p>
          <a:p>
            <a:pPr marL="0" indent="0">
              <a:buNone/>
            </a:pPr>
            <a:endParaRPr lang="en-US" sz="2000" dirty="0"/>
          </a:p>
          <a:p>
            <a:pPr lvl="1"/>
            <a:endParaRPr lang="en-US" sz="1600" dirty="0" smtClean="0"/>
          </a:p>
          <a:p>
            <a:pPr lvl="1"/>
            <a:endParaRPr lang="en-US" sz="1600" dirty="0"/>
          </a:p>
          <a:p>
            <a:pPr marL="0" indent="0">
              <a:buNone/>
            </a:pPr>
            <a:endParaRPr lang="en-US" sz="2000" dirty="0" smtClean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1600" dirty="0" smtClean="0"/>
          </a:p>
          <a:p>
            <a:endParaRPr lang="en-US" sz="1600" dirty="0" smtClean="0"/>
          </a:p>
          <a:p>
            <a:pPr lvl="1"/>
            <a:endParaRPr lang="en-US" sz="16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1600" dirty="0" smtClean="0"/>
          </a:p>
          <a:p>
            <a:pPr lvl="1"/>
            <a:endParaRPr lang="en-US" sz="1600" dirty="0"/>
          </a:p>
          <a:p>
            <a:pPr lvl="1"/>
            <a:endParaRPr lang="en-US" sz="1600" dirty="0" smtClean="0"/>
          </a:p>
          <a:p>
            <a:pPr lvl="1"/>
            <a:endParaRPr lang="en-US" sz="1600" dirty="0"/>
          </a:p>
          <a:p>
            <a:endParaRPr lang="en-US" sz="2200" dirty="0" smtClean="0"/>
          </a:p>
          <a:p>
            <a:pPr marL="0" indent="0">
              <a:buNone/>
            </a:pPr>
            <a:endParaRPr lang="en-US" sz="2000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4038" y="1228293"/>
            <a:ext cx="2849417" cy="1408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247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0F16862-3BFE-AD45-A745-DDA7B1CFB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0" dirty="0" smtClean="0"/>
              <a:t>Generic</a:t>
            </a:r>
            <a:br>
              <a:rPr lang="en-US" sz="4000" b="0" dirty="0" smtClean="0"/>
            </a:br>
            <a:endParaRPr lang="en-US" sz="4000" b="0" dirty="0"/>
          </a:p>
        </p:txBody>
      </p:sp>
      <p:sp>
        <p:nvSpPr>
          <p:cNvPr id="18" name="Content Placeholder 17"/>
          <p:cNvSpPr>
            <a:spLocks noGrp="1"/>
          </p:cNvSpPr>
          <p:nvPr>
            <p:ph sz="quarter" idx="34"/>
          </p:nvPr>
        </p:nvSpPr>
        <p:spPr>
          <a:xfrm>
            <a:off x="838199" y="1228293"/>
            <a:ext cx="9848273" cy="5070907"/>
          </a:xfrm>
        </p:spPr>
        <p:txBody>
          <a:bodyPr>
            <a:normAutofit/>
          </a:bodyPr>
          <a:lstStyle/>
          <a:p>
            <a:r>
              <a:rPr lang="en-US" sz="2000" dirty="0" smtClean="0"/>
              <a:t>Variance</a:t>
            </a:r>
          </a:p>
          <a:p>
            <a:pPr lvl="1"/>
            <a:r>
              <a:rPr lang="en-US" sz="1600" dirty="0" smtClean="0"/>
              <a:t>List[A] </a:t>
            </a:r>
            <a:r>
              <a:rPr lang="en-US" sz="1600" dirty="0"/>
              <a:t>– invariant</a:t>
            </a:r>
            <a:endParaRPr lang="en-US" sz="1600" dirty="0" smtClean="0"/>
          </a:p>
          <a:p>
            <a:pPr lvl="1"/>
            <a:r>
              <a:rPr lang="en-US" sz="1600" dirty="0" smtClean="0"/>
              <a:t>List[+A] – covariant</a:t>
            </a:r>
          </a:p>
          <a:p>
            <a:pPr lvl="1"/>
            <a:r>
              <a:rPr lang="en-US" sz="1600" dirty="0" smtClean="0"/>
              <a:t>List[-A] – contravariant</a:t>
            </a:r>
          </a:p>
          <a:p>
            <a:r>
              <a:rPr lang="en-US" sz="2000" dirty="0" smtClean="0"/>
              <a:t>Bounded Types</a:t>
            </a:r>
          </a:p>
          <a:p>
            <a:pPr lvl="1"/>
            <a:r>
              <a:rPr lang="en-US" sz="1600" dirty="0" smtClean="0"/>
              <a:t>[T &lt;: A] – upper type bounds</a:t>
            </a:r>
          </a:p>
          <a:p>
            <a:pPr lvl="1"/>
            <a:r>
              <a:rPr lang="en-US" sz="1600" dirty="0" smtClean="0"/>
              <a:t>[T &gt;: A] – lower type bounds</a:t>
            </a:r>
          </a:p>
          <a:p>
            <a:pPr lvl="1"/>
            <a:endParaRPr lang="en-US" sz="1600" dirty="0"/>
          </a:p>
          <a:p>
            <a:r>
              <a:rPr lang="en-US" sz="2000" dirty="0"/>
              <a:t>The variance question: if A extends B, should Thing[A] be a subtype of Thing[B</a:t>
            </a:r>
            <a:r>
              <a:rPr lang="en-US" sz="2000" dirty="0" smtClean="0"/>
              <a:t>]?</a:t>
            </a:r>
          </a:p>
          <a:p>
            <a:endParaRPr lang="en-US" sz="2000" dirty="0" smtClean="0"/>
          </a:p>
          <a:p>
            <a:pPr lvl="1"/>
            <a:r>
              <a:rPr lang="en-US" sz="2000" dirty="0" smtClean="0"/>
              <a:t>Invariant </a:t>
            </a:r>
            <a:r>
              <a:rPr lang="en-US" sz="2000" dirty="0"/>
              <a:t>(no</a:t>
            </a:r>
            <a:r>
              <a:rPr lang="en-US" sz="2000" dirty="0" smtClean="0"/>
              <a:t>)</a:t>
            </a:r>
          </a:p>
          <a:p>
            <a:pPr lvl="1"/>
            <a:endParaRPr lang="en-US" sz="2000" dirty="0" smtClean="0"/>
          </a:p>
          <a:p>
            <a:pPr lvl="1"/>
            <a:r>
              <a:rPr lang="en-US" sz="2000" dirty="0"/>
              <a:t>Covariant (yes</a:t>
            </a:r>
            <a:r>
              <a:rPr lang="en-US" sz="2000" dirty="0" smtClean="0"/>
              <a:t>)</a:t>
            </a:r>
          </a:p>
          <a:p>
            <a:pPr lvl="1"/>
            <a:endParaRPr lang="en-US" sz="2000" dirty="0" smtClean="0"/>
          </a:p>
          <a:p>
            <a:pPr lvl="1"/>
            <a:r>
              <a:rPr lang="en-US" sz="2000" dirty="0" smtClean="0"/>
              <a:t>Contravariant (no - backwards)</a:t>
            </a:r>
            <a:endParaRPr lang="en-US" sz="1600" dirty="0" smtClean="0"/>
          </a:p>
          <a:p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lvl="1"/>
            <a:endParaRPr lang="en-US" sz="1600" dirty="0" smtClean="0"/>
          </a:p>
          <a:p>
            <a:pPr lvl="1"/>
            <a:endParaRPr lang="en-US" sz="1600" dirty="0"/>
          </a:p>
          <a:p>
            <a:pPr marL="0" indent="0">
              <a:buNone/>
            </a:pPr>
            <a:endParaRPr lang="en-US" sz="2000" dirty="0" smtClean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1600" dirty="0" smtClean="0"/>
          </a:p>
          <a:p>
            <a:endParaRPr lang="en-US" sz="1600" dirty="0" smtClean="0"/>
          </a:p>
          <a:p>
            <a:pPr lvl="1"/>
            <a:endParaRPr lang="en-US" sz="16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1600" dirty="0" smtClean="0"/>
          </a:p>
          <a:p>
            <a:pPr lvl="1"/>
            <a:endParaRPr lang="en-US" sz="1600" dirty="0"/>
          </a:p>
          <a:p>
            <a:pPr lvl="1"/>
            <a:endParaRPr lang="en-US" sz="1600" dirty="0" smtClean="0"/>
          </a:p>
          <a:p>
            <a:pPr lvl="1"/>
            <a:endParaRPr lang="en-US" sz="1600" dirty="0"/>
          </a:p>
          <a:p>
            <a:endParaRPr lang="en-US" sz="2200" dirty="0" smtClean="0"/>
          </a:p>
          <a:p>
            <a:pPr marL="0" indent="0">
              <a:buNone/>
            </a:pPr>
            <a:endParaRPr lang="en-US" sz="2000" dirty="0" smtClean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5036" y="1548716"/>
            <a:ext cx="1375064" cy="31320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5036" y="1861925"/>
            <a:ext cx="1375064" cy="28987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5036" y="2141297"/>
            <a:ext cx="1375064" cy="29465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5036" y="2465012"/>
            <a:ext cx="3544715" cy="114640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82623" y="4244699"/>
            <a:ext cx="4254235" cy="603438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82623" y="4933211"/>
            <a:ext cx="3235037" cy="59842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82623" y="5607765"/>
            <a:ext cx="4254235" cy="606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155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0F16862-3BFE-AD45-A745-DDA7B1CFB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0" dirty="0" smtClean="0"/>
              <a:t>Generic (Continued)</a:t>
            </a:r>
            <a:r>
              <a:rPr lang="en-US" sz="4000" b="0" dirty="0" smtClean="0"/>
              <a:t/>
            </a:r>
            <a:br>
              <a:rPr lang="en-US" sz="4000" b="0" dirty="0" smtClean="0"/>
            </a:br>
            <a:endParaRPr lang="en-US" sz="4000" b="0" dirty="0"/>
          </a:p>
        </p:txBody>
      </p:sp>
      <p:sp>
        <p:nvSpPr>
          <p:cNvPr id="18" name="Content Placeholder 17"/>
          <p:cNvSpPr>
            <a:spLocks noGrp="1"/>
          </p:cNvSpPr>
          <p:nvPr>
            <p:ph sz="quarter" idx="34"/>
          </p:nvPr>
        </p:nvSpPr>
        <p:spPr>
          <a:xfrm>
            <a:off x="5788890" y="1380694"/>
            <a:ext cx="5564910" cy="507090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000" dirty="0"/>
          </a:p>
          <a:p>
            <a:pPr lvl="1"/>
            <a:endParaRPr lang="en-US" sz="1600" dirty="0" smtClean="0"/>
          </a:p>
          <a:p>
            <a:pPr marL="0" indent="0">
              <a:buNone/>
            </a:pPr>
            <a:r>
              <a:rPr lang="en-US" sz="1600" dirty="0" smtClean="0"/>
              <a:t>You got error because of</a:t>
            </a:r>
            <a:r>
              <a:rPr lang="en-US" sz="1600" dirty="0" smtClean="0"/>
              <a:t> breaking rul</a:t>
            </a:r>
            <a:r>
              <a:rPr lang="en-US" sz="1600" dirty="0" smtClean="0"/>
              <a:t>e 3. That rule is to prevent this problem </a:t>
            </a:r>
            <a:endParaRPr lang="en-US" sz="1600" b="1" dirty="0" smtClean="0"/>
          </a:p>
          <a:p>
            <a:pPr marL="0" indent="0">
              <a:buNone/>
            </a:pPr>
            <a:endParaRPr lang="en-US" sz="2000" b="1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1600" dirty="0" smtClean="0"/>
              <a:t>But what if we want to have a cage </a:t>
            </a:r>
            <a:r>
              <a:rPr lang="en-US" sz="1600" dirty="0"/>
              <a:t>that holds </a:t>
            </a:r>
            <a:r>
              <a:rPr lang="en-US" sz="1600" dirty="0" smtClean="0"/>
              <a:t>everything</a:t>
            </a:r>
            <a:endParaRPr lang="en-US" sz="1600" dirty="0"/>
          </a:p>
          <a:p>
            <a:pPr marL="0" indent="0">
              <a:buNone/>
            </a:pPr>
            <a:r>
              <a:rPr lang="en-US" sz="1600" b="1" dirty="0" smtClean="0"/>
              <a:t>Solution</a:t>
            </a:r>
            <a:r>
              <a:rPr lang="en-US" sz="1600" dirty="0"/>
              <a:t>: add a type argument [S &gt;: T] </a:t>
            </a:r>
            <a:br>
              <a:rPr lang="en-US" sz="1600" dirty="0"/>
            </a:br>
            <a:r>
              <a:rPr lang="en-US" sz="1600" dirty="0" smtClean="0"/>
              <a:t>Compiler will </a:t>
            </a:r>
            <a:r>
              <a:rPr lang="en-US" sz="1600" dirty="0"/>
              <a:t>infer the type S that can cover both Cat and </a:t>
            </a:r>
            <a:r>
              <a:rPr lang="en-US" sz="1600" dirty="0" smtClean="0"/>
              <a:t>Dog =&gt; Animal</a:t>
            </a:r>
            <a:endParaRPr lang="en-US" sz="2000" dirty="0" smtClean="0"/>
          </a:p>
          <a:p>
            <a:endParaRPr lang="en-US" sz="2000" dirty="0"/>
          </a:p>
          <a:p>
            <a:endParaRPr lang="en-US" sz="1600" dirty="0" smtClean="0"/>
          </a:p>
          <a:p>
            <a:endParaRPr lang="en-US" sz="1600" dirty="0" smtClean="0"/>
          </a:p>
          <a:p>
            <a:pPr lvl="1"/>
            <a:endParaRPr lang="en-US" sz="16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1600" dirty="0" smtClean="0"/>
          </a:p>
          <a:p>
            <a:pPr lvl="1"/>
            <a:endParaRPr lang="en-US" sz="1600" dirty="0"/>
          </a:p>
          <a:p>
            <a:pPr lvl="1"/>
            <a:endParaRPr lang="en-US" sz="1600" dirty="0" smtClean="0"/>
          </a:p>
          <a:p>
            <a:pPr lvl="1"/>
            <a:endParaRPr lang="en-US" sz="1600" dirty="0"/>
          </a:p>
          <a:p>
            <a:endParaRPr lang="en-US" sz="2200" dirty="0" smtClean="0"/>
          </a:p>
          <a:p>
            <a:pPr marL="0" indent="0">
              <a:buNone/>
            </a:pPr>
            <a:endParaRPr lang="en-US" sz="2000" dirty="0" smtClean="0"/>
          </a:p>
        </p:txBody>
      </p:sp>
      <p:sp>
        <p:nvSpPr>
          <p:cNvPr id="11" name="Content Placeholder 17"/>
          <p:cNvSpPr txBox="1">
            <a:spLocks/>
          </p:cNvSpPr>
          <p:nvPr/>
        </p:nvSpPr>
        <p:spPr>
          <a:xfrm>
            <a:off x="990599" y="1173019"/>
            <a:ext cx="4486565" cy="527858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4"/>
              </a:buClr>
              <a:buSzPct val="120000"/>
              <a:buFont typeface="Wingdings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>
                  <a:lumMod val="50000"/>
                  <a:lumOff val="50000"/>
                </a:schemeClr>
              </a:buClr>
              <a:buFont typeface="Wingdings" pitchFamily="2" charset="2"/>
              <a:buChar char="§"/>
              <a:defRPr sz="180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/>
              <a:t>Variance rules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600" dirty="0"/>
              <a:t>T</a:t>
            </a:r>
            <a:r>
              <a:rPr lang="en-US" sz="1600" dirty="0" smtClean="0"/>
              <a:t>ypes </a:t>
            </a:r>
            <a:r>
              <a:rPr lang="en-US" sz="1600" dirty="0" err="1" smtClean="0"/>
              <a:t>val</a:t>
            </a:r>
            <a:r>
              <a:rPr lang="en-US" sz="1600" dirty="0" smtClean="0"/>
              <a:t> fields are in covariant position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600" dirty="0"/>
              <a:t>T</a:t>
            </a:r>
            <a:r>
              <a:rPr lang="en-US" sz="1600" dirty="0" smtClean="0"/>
              <a:t>ypes of </a:t>
            </a:r>
            <a:r>
              <a:rPr lang="en-US" sz="1600" dirty="0" err="1" smtClean="0"/>
              <a:t>var</a:t>
            </a:r>
            <a:r>
              <a:rPr lang="en-US" sz="1600" dirty="0" smtClean="0"/>
              <a:t> fields are in covariant AND contravariant position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600" dirty="0"/>
              <a:t>T</a:t>
            </a:r>
            <a:r>
              <a:rPr lang="en-US" sz="1600" dirty="0" smtClean="0"/>
              <a:t>ypes of method arguments are in contravariant position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600" dirty="0"/>
              <a:t>M</a:t>
            </a:r>
            <a:r>
              <a:rPr lang="en-US" sz="1600" dirty="0" smtClean="0"/>
              <a:t>ethod return types are in covariant position</a:t>
            </a:r>
          </a:p>
          <a:p>
            <a:r>
              <a:rPr lang="en-US" sz="2000" dirty="0" smtClean="0"/>
              <a:t>we solve the “covariant type occurs in contravariant position” by “widening”: we add a type argument [S &gt;: T] and change the argument type to S</a:t>
            </a:r>
          </a:p>
          <a:p>
            <a:r>
              <a:rPr lang="en-US" sz="2000" dirty="0" smtClean="0"/>
              <a:t>we solve the “contravariant type occurs in covariant position” by “narrowing”: we add a type argument [S &lt;: T] and change the method return type to S</a:t>
            </a:r>
          </a:p>
          <a:p>
            <a:pPr marL="0" indent="0">
              <a:buFont typeface="Wingdings" pitchFamily="2" charset="2"/>
              <a:buNone/>
            </a:pPr>
            <a:endParaRPr lang="en-US" sz="2000" dirty="0" smtClean="0"/>
          </a:p>
          <a:p>
            <a:pPr lvl="1"/>
            <a:endParaRPr lang="en-US" sz="1600" dirty="0" smtClean="0"/>
          </a:p>
          <a:p>
            <a:pPr lvl="1"/>
            <a:endParaRPr lang="en-US" sz="1600" dirty="0" smtClean="0"/>
          </a:p>
          <a:p>
            <a:pPr marL="0" indent="0">
              <a:buFont typeface="Wingdings" pitchFamily="2" charset="2"/>
              <a:buNone/>
            </a:pPr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1600" dirty="0" smtClean="0"/>
          </a:p>
          <a:p>
            <a:endParaRPr lang="en-US" sz="1600" dirty="0" smtClean="0"/>
          </a:p>
          <a:p>
            <a:pPr lvl="1"/>
            <a:endParaRPr lang="en-US" sz="1600" dirty="0" smtClean="0"/>
          </a:p>
          <a:p>
            <a:pPr marL="0" indent="0">
              <a:buFont typeface="Wingdings" pitchFamily="2" charset="2"/>
              <a:buNone/>
            </a:pPr>
            <a:endParaRPr lang="en-US" sz="2000" dirty="0" smtClean="0"/>
          </a:p>
          <a:p>
            <a:pPr marL="0" indent="0">
              <a:buFont typeface="Wingdings" pitchFamily="2" charset="2"/>
              <a:buNone/>
            </a:pPr>
            <a:endParaRPr lang="en-US" sz="1600" dirty="0" smtClean="0"/>
          </a:p>
          <a:p>
            <a:pPr lvl="1"/>
            <a:endParaRPr lang="en-US" sz="1600" dirty="0" smtClean="0"/>
          </a:p>
          <a:p>
            <a:pPr lvl="1"/>
            <a:endParaRPr lang="en-US" sz="1600" dirty="0" smtClean="0"/>
          </a:p>
          <a:p>
            <a:pPr lvl="1"/>
            <a:endParaRPr lang="en-US" sz="1600" dirty="0" smtClean="0"/>
          </a:p>
          <a:p>
            <a:endParaRPr lang="en-US" sz="2200" dirty="0" smtClean="0"/>
          </a:p>
          <a:p>
            <a:pPr marL="0" indent="0">
              <a:buFont typeface="Wingdings" pitchFamily="2" charset="2"/>
              <a:buNone/>
            </a:pPr>
            <a:endParaRPr lang="en-US" sz="2000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8890" y="4503875"/>
            <a:ext cx="3761510" cy="68640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8890" y="1292867"/>
            <a:ext cx="5322455" cy="75411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8890" y="2680804"/>
            <a:ext cx="3881583" cy="59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570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0F16862-3BFE-AD45-A745-DDA7B1CFB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0" dirty="0" smtClean="0"/>
              <a:t>Anonymous Class</a:t>
            </a:r>
            <a:endParaRPr lang="en-US" sz="4000" dirty="0"/>
          </a:p>
        </p:txBody>
      </p:sp>
      <p:sp>
        <p:nvSpPr>
          <p:cNvPr id="18" name="Content Placeholder 17"/>
          <p:cNvSpPr>
            <a:spLocks noGrp="1"/>
          </p:cNvSpPr>
          <p:nvPr>
            <p:ph sz="quarter" idx="34"/>
          </p:nvPr>
        </p:nvSpPr>
        <p:spPr>
          <a:xfrm>
            <a:off x="838199" y="1361664"/>
            <a:ext cx="4361874" cy="4558845"/>
          </a:xfrm>
        </p:spPr>
        <p:txBody>
          <a:bodyPr>
            <a:normAutofit/>
          </a:bodyPr>
          <a:lstStyle/>
          <a:p>
            <a:r>
              <a:rPr lang="en-US" sz="2000" dirty="0" smtClean="0"/>
              <a:t>Works with traits and classes (abstract or not)</a:t>
            </a:r>
          </a:p>
          <a:p>
            <a:r>
              <a:rPr lang="en-US" sz="2000" dirty="0" smtClean="0"/>
              <a:t>Rules</a:t>
            </a:r>
          </a:p>
          <a:p>
            <a:pPr lvl="1"/>
            <a:r>
              <a:rPr lang="en-US" sz="1600" dirty="0" smtClean="0"/>
              <a:t>Required pass in constructor arguments </a:t>
            </a:r>
          </a:p>
          <a:p>
            <a:pPr lvl="1"/>
            <a:r>
              <a:rPr lang="en-US" sz="1600" dirty="0" smtClean="0"/>
              <a:t>Implement all abstract fields and methods</a:t>
            </a:r>
            <a:endParaRPr lang="en-US" sz="16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537277"/>
            <a:ext cx="4262293" cy="1552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933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0F16862-3BFE-AD45-A745-DDA7B1CFB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0" dirty="0" smtClean="0"/>
              <a:t>Case Classes</a:t>
            </a:r>
            <a:endParaRPr lang="en-US" sz="4000" dirty="0"/>
          </a:p>
        </p:txBody>
      </p:sp>
      <p:sp>
        <p:nvSpPr>
          <p:cNvPr id="18" name="Content Placeholder 17"/>
          <p:cNvSpPr>
            <a:spLocks noGrp="1"/>
          </p:cNvSpPr>
          <p:nvPr>
            <p:ph sz="quarter" idx="34"/>
          </p:nvPr>
        </p:nvSpPr>
        <p:spPr>
          <a:xfrm>
            <a:off x="838199" y="1361664"/>
            <a:ext cx="5073074" cy="4558845"/>
          </a:xfrm>
        </p:spPr>
        <p:txBody>
          <a:bodyPr>
            <a:normAutofit lnSpcReduction="10000"/>
          </a:bodyPr>
          <a:lstStyle/>
          <a:p>
            <a:r>
              <a:rPr lang="en-US" sz="2000" dirty="0"/>
              <a:t>Case Class is Scala specific concept to avoid re-implementing all sort of boilerplate code</a:t>
            </a:r>
            <a:r>
              <a:rPr lang="en-US" sz="2000" dirty="0" smtClean="0"/>
              <a:t>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 smtClean="0"/>
              <a:t>Class parameters are fields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 err="1"/>
              <a:t>toString</a:t>
            </a:r>
            <a:r>
              <a:rPr lang="en-US" sz="2000" dirty="0"/>
              <a:t>, equals and </a:t>
            </a:r>
            <a:r>
              <a:rPr lang="en-US" sz="2000" dirty="0" err="1"/>
              <a:t>hashCode</a:t>
            </a:r>
            <a:r>
              <a:rPr lang="en-US" sz="2000" dirty="0"/>
              <a:t> implemented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Have companion objects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Have handy copy method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Are Serializable so that we can send instance of Case Class through the network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Have extract pattern</a:t>
            </a:r>
          </a:p>
          <a:p>
            <a:r>
              <a:rPr lang="en-US" sz="2000" dirty="0" smtClean="0"/>
              <a:t>Case objects act in the same way as cases classes but they don’t have companion objects</a:t>
            </a:r>
            <a:endParaRPr lang="en-US" sz="2000" dirty="0"/>
          </a:p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4399" y="1361664"/>
            <a:ext cx="4396509" cy="4345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456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0F16862-3BFE-AD45-A745-DDA7B1CFB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0" dirty="0" err="1" smtClean="0"/>
              <a:t>Enums</a:t>
            </a:r>
            <a:endParaRPr lang="en-US" sz="4000" dirty="0"/>
          </a:p>
        </p:txBody>
      </p:sp>
      <p:sp>
        <p:nvSpPr>
          <p:cNvPr id="18" name="Content Placeholder 17"/>
          <p:cNvSpPr>
            <a:spLocks noGrp="1"/>
          </p:cNvSpPr>
          <p:nvPr>
            <p:ph sz="quarter" idx="34"/>
          </p:nvPr>
        </p:nvSpPr>
        <p:spPr>
          <a:xfrm>
            <a:off x="838199" y="1361664"/>
            <a:ext cx="5119255" cy="4558845"/>
          </a:xfrm>
        </p:spPr>
        <p:txBody>
          <a:bodyPr>
            <a:normAutofit/>
          </a:bodyPr>
          <a:lstStyle/>
          <a:p>
            <a:r>
              <a:rPr lang="en-US" sz="2000" dirty="0"/>
              <a:t>This </a:t>
            </a:r>
            <a:r>
              <a:rPr lang="en-US" sz="2000" dirty="0" err="1"/>
              <a:t>Enums</a:t>
            </a:r>
            <a:r>
              <a:rPr lang="en-US" sz="2000" dirty="0"/>
              <a:t> is sealed class, Permission, with 4 values, </a:t>
            </a:r>
            <a:r>
              <a:rPr lang="en-US" sz="2000" dirty="0" smtClean="0"/>
              <a:t>READ</a:t>
            </a:r>
            <a:r>
              <a:rPr lang="en-US" sz="2000" dirty="0"/>
              <a:t>, </a:t>
            </a:r>
            <a:r>
              <a:rPr lang="en-US" sz="2000" dirty="0" smtClean="0"/>
              <a:t>WRITE, EXECUTE, NONE </a:t>
            </a:r>
            <a:r>
              <a:rPr lang="en-US" sz="2000" dirty="0"/>
              <a:t>. </a:t>
            </a:r>
          </a:p>
          <a:p>
            <a:r>
              <a:rPr lang="en-US" sz="2000" dirty="0"/>
              <a:t>The Permission values are members of Permission companion object</a:t>
            </a:r>
            <a:r>
              <a:rPr lang="en-US" sz="2000" dirty="0" smtClean="0"/>
              <a:t>.</a:t>
            </a:r>
          </a:p>
          <a:p>
            <a:r>
              <a:rPr lang="en-US" sz="2000" dirty="0" smtClean="0"/>
              <a:t>Similar to Class, </a:t>
            </a:r>
            <a:r>
              <a:rPr lang="en-US" sz="2000" dirty="0" err="1" smtClean="0"/>
              <a:t>Enums</a:t>
            </a:r>
            <a:r>
              <a:rPr lang="en-US" sz="2000" dirty="0" smtClean="0"/>
              <a:t> can have constructor, field, method</a:t>
            </a:r>
            <a:endParaRPr lang="en-US" sz="2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7454" y="1361663"/>
            <a:ext cx="4433455" cy="4757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318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0F16862-3BFE-AD45-A745-DDA7B1CFB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0" dirty="0" smtClean="0"/>
              <a:t>Exceptions</a:t>
            </a:r>
            <a:endParaRPr lang="en-US" sz="4000" dirty="0"/>
          </a:p>
        </p:txBody>
      </p:sp>
      <p:sp>
        <p:nvSpPr>
          <p:cNvPr id="18" name="Content Placeholder 17"/>
          <p:cNvSpPr>
            <a:spLocks noGrp="1"/>
          </p:cNvSpPr>
          <p:nvPr>
            <p:ph sz="quarter" idx="34"/>
          </p:nvPr>
        </p:nvSpPr>
        <p:spPr>
          <a:xfrm>
            <a:off x="838199" y="1361664"/>
            <a:ext cx="4943765" cy="4808227"/>
          </a:xfrm>
        </p:spPr>
        <p:txBody>
          <a:bodyPr>
            <a:normAutofit/>
          </a:bodyPr>
          <a:lstStyle/>
          <a:p>
            <a:r>
              <a:rPr lang="en-US" sz="2000" dirty="0" smtClean="0"/>
              <a:t>Similar to Java, use try catch finally expression to handle exception</a:t>
            </a:r>
          </a:p>
          <a:p>
            <a:r>
              <a:rPr lang="en-US" sz="2000" dirty="0" smtClean="0"/>
              <a:t>You can create your own exception</a:t>
            </a:r>
            <a:endParaRPr lang="en-US" sz="2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1964" y="1361664"/>
            <a:ext cx="4549609" cy="2803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332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0F16862-3BFE-AD45-A745-DDA7B1CFB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0" dirty="0" smtClean="0"/>
              <a:t>Packaging and Import</a:t>
            </a:r>
            <a:endParaRPr lang="en-US" sz="4000" dirty="0"/>
          </a:p>
        </p:txBody>
      </p:sp>
      <p:sp>
        <p:nvSpPr>
          <p:cNvPr id="18" name="Content Placeholder 17"/>
          <p:cNvSpPr>
            <a:spLocks noGrp="1"/>
          </p:cNvSpPr>
          <p:nvPr>
            <p:ph sz="quarter" idx="34"/>
          </p:nvPr>
        </p:nvSpPr>
        <p:spPr>
          <a:xfrm>
            <a:off x="838200" y="1361664"/>
            <a:ext cx="4953000" cy="4808227"/>
          </a:xfrm>
        </p:spPr>
        <p:txBody>
          <a:bodyPr>
            <a:normAutofit/>
          </a:bodyPr>
          <a:lstStyle/>
          <a:p>
            <a:r>
              <a:rPr lang="en-US" sz="2000" dirty="0" smtClean="0"/>
              <a:t>Package and Import</a:t>
            </a:r>
          </a:p>
          <a:p>
            <a:pPr lvl="1"/>
            <a:r>
              <a:rPr lang="en-US" sz="1600" dirty="0" smtClean="0"/>
              <a:t>Fully qualified name</a:t>
            </a:r>
          </a:p>
          <a:p>
            <a:pPr lvl="1"/>
            <a:r>
              <a:rPr lang="en-US" sz="1600" dirty="0" smtClean="0"/>
              <a:t>Import all</a:t>
            </a:r>
          </a:p>
          <a:p>
            <a:pPr lvl="1"/>
            <a:r>
              <a:rPr lang="en-US" sz="1600" dirty="0" smtClean="0"/>
              <a:t>Default import (String, </a:t>
            </a:r>
            <a:r>
              <a:rPr lang="en-US" sz="1600" dirty="0" err="1" smtClean="0"/>
              <a:t>Int</a:t>
            </a:r>
            <a:r>
              <a:rPr lang="en-US" sz="1600" dirty="0" smtClean="0"/>
              <a:t> …)</a:t>
            </a:r>
          </a:p>
          <a:p>
            <a:r>
              <a:rPr lang="en-US" sz="2000" dirty="0" smtClean="0"/>
              <a:t>Definitions (method, constant..) inside package object can be accessed across an entire package without importing</a:t>
            </a:r>
            <a:endParaRPr lang="en-US" sz="2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1200" y="1361664"/>
            <a:ext cx="4781712" cy="139077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1200" y="3023668"/>
            <a:ext cx="4805595" cy="2361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023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0F16862-3BFE-AD45-A745-DDA7B1CFB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0" dirty="0" smtClean="0"/>
              <a:t>Scala &amp; functional programming</a:t>
            </a:r>
            <a:endParaRPr lang="en-US" sz="4000" dirty="0"/>
          </a:p>
        </p:txBody>
      </p:sp>
      <p:sp>
        <p:nvSpPr>
          <p:cNvPr id="18" name="Content Placeholder 17"/>
          <p:cNvSpPr>
            <a:spLocks noGrp="1"/>
          </p:cNvSpPr>
          <p:nvPr>
            <p:ph sz="quarter" idx="34"/>
          </p:nvPr>
        </p:nvSpPr>
        <p:spPr>
          <a:xfrm>
            <a:off x="838198" y="1361664"/>
            <a:ext cx="7188201" cy="4558845"/>
          </a:xfrm>
        </p:spPr>
        <p:txBody>
          <a:bodyPr>
            <a:normAutofit/>
          </a:bodyPr>
          <a:lstStyle/>
          <a:p>
            <a:r>
              <a:rPr lang="en-US" sz="2000" dirty="0"/>
              <a:t>Scala lets you write code in an object-oriented programming (OOP) style, a functional programming (FP) style, and even in a hybrid style, using both approaches in </a:t>
            </a:r>
            <a:r>
              <a:rPr lang="en-US" sz="2000" dirty="0" smtClean="0"/>
              <a:t>combination</a:t>
            </a:r>
          </a:p>
          <a:p>
            <a:r>
              <a:rPr lang="en-US" sz="2000" i="1" dirty="0"/>
              <a:t>Functional programming</a:t>
            </a:r>
            <a:r>
              <a:rPr lang="en-US" sz="2000" dirty="0"/>
              <a:t> is a style of programming that emphasizes writing applications using only pure functions and immutable values</a:t>
            </a:r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2761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0F16862-3BFE-AD45-A745-DDA7B1CFB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0" dirty="0"/>
              <a:t>Functional </a:t>
            </a:r>
            <a:r>
              <a:rPr lang="en-US" sz="4000" b="0" dirty="0" smtClean="0"/>
              <a:t>Programming with JVM</a:t>
            </a:r>
            <a:endParaRPr lang="en-US" sz="4000" dirty="0"/>
          </a:p>
        </p:txBody>
      </p:sp>
      <p:sp>
        <p:nvSpPr>
          <p:cNvPr id="18" name="Content Placeholder 17"/>
          <p:cNvSpPr>
            <a:spLocks noGrp="1"/>
          </p:cNvSpPr>
          <p:nvPr>
            <p:ph sz="quarter" idx="34"/>
          </p:nvPr>
        </p:nvSpPr>
        <p:spPr>
          <a:xfrm>
            <a:off x="838200" y="1361664"/>
            <a:ext cx="4694382" cy="4808227"/>
          </a:xfrm>
        </p:spPr>
        <p:txBody>
          <a:bodyPr>
            <a:normAutofit/>
          </a:bodyPr>
          <a:lstStyle/>
          <a:p>
            <a:r>
              <a:rPr lang="en-US" sz="2000" dirty="0"/>
              <a:t>The original design of the </a:t>
            </a:r>
            <a:r>
              <a:rPr lang="en-US" sz="2000" dirty="0" smtClean="0"/>
              <a:t>JVM is for OOP</a:t>
            </a:r>
          </a:p>
          <a:p>
            <a:r>
              <a:rPr lang="en-US" sz="2000" dirty="0" smtClean="0"/>
              <a:t>Scala uses instances of classes to simulate functional programming</a:t>
            </a:r>
          </a:p>
          <a:p>
            <a:pPr lvl="1"/>
            <a:r>
              <a:rPr lang="en-US" sz="1600" dirty="0" smtClean="0"/>
              <a:t>Function trait, up to 22 </a:t>
            </a:r>
            <a:r>
              <a:rPr lang="en-US" sz="1600" dirty="0" err="1" smtClean="0"/>
              <a:t>params</a:t>
            </a:r>
            <a:endParaRPr lang="en-US" sz="1600" dirty="0" smtClean="0"/>
          </a:p>
          <a:p>
            <a:pPr lvl="1"/>
            <a:r>
              <a:rPr lang="en-US" sz="1600" dirty="0" smtClean="0"/>
              <a:t>Syntactic sugar function type</a:t>
            </a:r>
          </a:p>
          <a:p>
            <a:pPr lvl="1"/>
            <a:r>
              <a:rPr lang="en-US" sz="1600" dirty="0"/>
              <a:t>Anonymous Function (LAMBDA</a:t>
            </a:r>
            <a:r>
              <a:rPr lang="en-US" sz="1600" dirty="0" smtClean="0"/>
              <a:t>) Use </a:t>
            </a:r>
            <a:r>
              <a:rPr lang="en-US" sz="1600" dirty="0"/>
              <a:t>function as </a:t>
            </a:r>
            <a:r>
              <a:rPr lang="en-US" sz="1600" dirty="0" smtClean="0"/>
              <a:t>values</a:t>
            </a:r>
          </a:p>
          <a:p>
            <a:pPr lvl="1"/>
            <a:r>
              <a:rPr lang="en-US" sz="1600" dirty="0"/>
              <a:t>Use function as </a:t>
            </a:r>
            <a:r>
              <a:rPr lang="en-US" sz="1600" dirty="0" smtClean="0"/>
              <a:t>values</a:t>
            </a:r>
            <a:endParaRPr lang="en-US" sz="1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2582" y="1361664"/>
            <a:ext cx="2124363" cy="67389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2582" y="2160587"/>
            <a:ext cx="5052291" cy="338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473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0F16862-3BFE-AD45-A745-DDA7B1CFB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0" dirty="0" smtClean="0"/>
              <a:t>Higher-Order-Functions (HOFs) and Curries</a:t>
            </a:r>
            <a:endParaRPr lang="en-US" sz="4000" dirty="0"/>
          </a:p>
        </p:txBody>
      </p:sp>
      <p:sp>
        <p:nvSpPr>
          <p:cNvPr id="18" name="Content Placeholder 17"/>
          <p:cNvSpPr>
            <a:spLocks noGrp="1"/>
          </p:cNvSpPr>
          <p:nvPr>
            <p:ph sz="quarter" idx="34"/>
          </p:nvPr>
        </p:nvSpPr>
        <p:spPr>
          <a:xfrm>
            <a:off x="838200" y="1361664"/>
            <a:ext cx="4694382" cy="4808227"/>
          </a:xfrm>
        </p:spPr>
        <p:txBody>
          <a:bodyPr>
            <a:normAutofit/>
          </a:bodyPr>
          <a:lstStyle/>
          <a:p>
            <a:r>
              <a:rPr lang="en-US" sz="2000" dirty="0" smtClean="0"/>
              <a:t>HOFs</a:t>
            </a:r>
          </a:p>
          <a:p>
            <a:pPr lvl="1"/>
            <a:r>
              <a:rPr lang="en-US" sz="1600" dirty="0"/>
              <a:t>Use function as </a:t>
            </a:r>
            <a:r>
              <a:rPr lang="en-US" sz="1600" dirty="0" smtClean="0"/>
              <a:t>values</a:t>
            </a:r>
          </a:p>
          <a:p>
            <a:pPr lvl="1"/>
            <a:r>
              <a:rPr lang="en-US" sz="1600" dirty="0" smtClean="0"/>
              <a:t>Pass function as parameter</a:t>
            </a:r>
            <a:endParaRPr lang="en-US" sz="1600" dirty="0"/>
          </a:p>
          <a:p>
            <a:r>
              <a:rPr lang="en-US" sz="2000" dirty="0" smtClean="0"/>
              <a:t>Currying </a:t>
            </a:r>
          </a:p>
          <a:p>
            <a:pPr lvl="1"/>
            <a:r>
              <a:rPr lang="en-US" sz="1600" dirty="0" smtClean="0"/>
              <a:t>Function with multiple parameter lists</a:t>
            </a:r>
            <a:endParaRPr lang="en-US" sz="2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2582" y="1103024"/>
            <a:ext cx="5467495" cy="3975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871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0F16862-3BFE-AD45-A745-DDA7B1CFB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0" dirty="0"/>
              <a:t>m</a:t>
            </a:r>
            <a:r>
              <a:rPr lang="en-US" sz="4000" b="0" dirty="0" smtClean="0"/>
              <a:t>ap, </a:t>
            </a:r>
            <a:r>
              <a:rPr lang="en-US" sz="4000" b="0" dirty="0" err="1" smtClean="0"/>
              <a:t>flatMap</a:t>
            </a:r>
            <a:r>
              <a:rPr lang="en-US" sz="4000" b="0" dirty="0"/>
              <a:t>,</a:t>
            </a:r>
            <a:r>
              <a:rPr lang="en-US" sz="4000" b="0" dirty="0" smtClean="0"/>
              <a:t> filter, </a:t>
            </a:r>
            <a:r>
              <a:rPr lang="en-US" sz="4000" b="0" dirty="0"/>
              <a:t>f</a:t>
            </a:r>
            <a:r>
              <a:rPr lang="en-US" sz="4000" b="0" dirty="0" smtClean="0"/>
              <a:t>or</a:t>
            </a:r>
            <a:endParaRPr lang="en-US" sz="4000" dirty="0"/>
          </a:p>
        </p:txBody>
      </p:sp>
      <p:sp>
        <p:nvSpPr>
          <p:cNvPr id="18" name="Content Placeholder 17"/>
          <p:cNvSpPr>
            <a:spLocks noGrp="1"/>
          </p:cNvSpPr>
          <p:nvPr>
            <p:ph sz="quarter" idx="34"/>
          </p:nvPr>
        </p:nvSpPr>
        <p:spPr>
          <a:xfrm>
            <a:off x="838200" y="1361664"/>
            <a:ext cx="4694382" cy="4808227"/>
          </a:xfrm>
        </p:spPr>
        <p:txBody>
          <a:bodyPr>
            <a:normAutofit/>
          </a:bodyPr>
          <a:lstStyle/>
          <a:p>
            <a:r>
              <a:rPr lang="en-US" sz="2000" dirty="0" smtClean="0"/>
              <a:t>Map, </a:t>
            </a:r>
            <a:r>
              <a:rPr lang="en-US" sz="2000" dirty="0" err="1" smtClean="0"/>
              <a:t>flatMap</a:t>
            </a:r>
            <a:r>
              <a:rPr lang="en-US" sz="2000" dirty="0" smtClean="0"/>
              <a:t>, filter methods are similar to Java language</a:t>
            </a:r>
          </a:p>
          <a:p>
            <a:r>
              <a:rPr lang="en-US" sz="2000" dirty="0" smtClean="0"/>
              <a:t>Use for-combination for nested loop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9046" y="1361664"/>
            <a:ext cx="4972772" cy="4462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561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0F16862-3BFE-AD45-A745-DDA7B1CFB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0" dirty="0" smtClean="0"/>
              <a:t>Collection</a:t>
            </a:r>
            <a:endParaRPr lang="en-US" sz="4000" dirty="0"/>
          </a:p>
        </p:txBody>
      </p:sp>
      <p:sp>
        <p:nvSpPr>
          <p:cNvPr id="18" name="Content Placeholder 17"/>
          <p:cNvSpPr>
            <a:spLocks noGrp="1"/>
          </p:cNvSpPr>
          <p:nvPr>
            <p:ph sz="quarter" idx="34"/>
          </p:nvPr>
        </p:nvSpPr>
        <p:spPr>
          <a:xfrm>
            <a:off x="838200" y="1185264"/>
            <a:ext cx="3318162" cy="984372"/>
          </a:xfrm>
        </p:spPr>
        <p:txBody>
          <a:bodyPr>
            <a:normAutofit/>
          </a:bodyPr>
          <a:lstStyle/>
          <a:p>
            <a:r>
              <a:rPr lang="en-US" sz="2000" dirty="0" err="1" smtClean="0"/>
              <a:t>Iterable</a:t>
            </a:r>
            <a:r>
              <a:rPr lang="en-US" sz="2000" dirty="0" smtClean="0"/>
              <a:t> is base trait for all collections. It offers many of useful methods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8700" y="2570239"/>
            <a:ext cx="2001693" cy="24654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9193" y="2523871"/>
            <a:ext cx="2117169" cy="24112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321" y="2764993"/>
            <a:ext cx="4743598" cy="258705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5181" y="2818536"/>
            <a:ext cx="5964164" cy="340489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16062" y="1024144"/>
            <a:ext cx="3959875" cy="1371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348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0F16862-3BFE-AD45-A745-DDA7B1CFB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0" dirty="0" smtClean="0"/>
              <a:t>Sequences: List, Array, Vector</a:t>
            </a:r>
            <a:endParaRPr lang="en-US" sz="4000" dirty="0"/>
          </a:p>
        </p:txBody>
      </p:sp>
      <p:sp>
        <p:nvSpPr>
          <p:cNvPr id="18" name="Content Placeholder 17"/>
          <p:cNvSpPr>
            <a:spLocks noGrp="1"/>
          </p:cNvSpPr>
          <p:nvPr>
            <p:ph sz="quarter" idx="34"/>
          </p:nvPr>
        </p:nvSpPr>
        <p:spPr>
          <a:xfrm>
            <a:off x="838200" y="1361664"/>
            <a:ext cx="4694382" cy="4808227"/>
          </a:xfrm>
        </p:spPr>
        <p:txBody>
          <a:bodyPr>
            <a:normAutofit/>
          </a:bodyPr>
          <a:lstStyle/>
          <a:p>
            <a:r>
              <a:rPr lang="en-US" sz="2000" dirty="0" smtClean="0"/>
              <a:t>List</a:t>
            </a:r>
          </a:p>
          <a:p>
            <a:pPr lvl="1"/>
            <a:r>
              <a:rPr lang="en-US" sz="1600" dirty="0" smtClean="0"/>
              <a:t>Immutable linked list</a:t>
            </a:r>
          </a:p>
          <a:p>
            <a:pPr lvl="1"/>
            <a:r>
              <a:rPr lang="en-US" sz="1600" dirty="0" smtClean="0"/>
              <a:t>Head, tail, </a:t>
            </a:r>
            <a:r>
              <a:rPr lang="en-US" sz="1600" dirty="0" err="1" smtClean="0"/>
              <a:t>isEmpty</a:t>
            </a:r>
            <a:r>
              <a:rPr lang="en-US" sz="1600" dirty="0" smtClean="0"/>
              <a:t> methods</a:t>
            </a:r>
          </a:p>
          <a:p>
            <a:r>
              <a:rPr lang="en-US" sz="2000" dirty="0" smtClean="0"/>
              <a:t>Array</a:t>
            </a:r>
          </a:p>
          <a:p>
            <a:pPr lvl="1"/>
            <a:r>
              <a:rPr lang="en-US" sz="1600" dirty="0" smtClean="0"/>
              <a:t>Can be constructed with predefined length</a:t>
            </a:r>
          </a:p>
          <a:p>
            <a:pPr lvl="1"/>
            <a:r>
              <a:rPr lang="en-US" sz="1600" dirty="0" smtClean="0"/>
              <a:t>Can be mutated (updated)</a:t>
            </a:r>
          </a:p>
          <a:p>
            <a:r>
              <a:rPr lang="en-US" sz="2000" dirty="0" smtClean="0"/>
              <a:t>Vector</a:t>
            </a:r>
          </a:p>
          <a:p>
            <a:pPr lvl="1"/>
            <a:r>
              <a:rPr lang="en-US" sz="1600" dirty="0" smtClean="0"/>
              <a:t>Immutable sequence</a:t>
            </a:r>
          </a:p>
          <a:p>
            <a:pPr lvl="1"/>
            <a:r>
              <a:rPr lang="en-US" sz="1600" dirty="0" smtClean="0"/>
              <a:t>Fast addition: prepend/ append</a:t>
            </a:r>
          </a:p>
          <a:p>
            <a:pPr lvl="1"/>
            <a:r>
              <a:rPr lang="en-US" sz="1600" dirty="0" smtClean="0"/>
              <a:t>Good performance on large size 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2582" y="1256782"/>
            <a:ext cx="4913745" cy="4543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890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0F16862-3BFE-AD45-A745-DDA7B1CFB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0" dirty="0" smtClean="0"/>
              <a:t>Tuple &amp; Map</a:t>
            </a:r>
            <a:endParaRPr lang="en-US" sz="4000" dirty="0"/>
          </a:p>
        </p:txBody>
      </p:sp>
      <p:sp>
        <p:nvSpPr>
          <p:cNvPr id="18" name="Content Placeholder 17"/>
          <p:cNvSpPr>
            <a:spLocks noGrp="1"/>
          </p:cNvSpPr>
          <p:nvPr>
            <p:ph sz="quarter" idx="34"/>
          </p:nvPr>
        </p:nvSpPr>
        <p:spPr>
          <a:xfrm>
            <a:off x="838200" y="1361664"/>
            <a:ext cx="4528127" cy="4060081"/>
          </a:xfrm>
        </p:spPr>
        <p:txBody>
          <a:bodyPr>
            <a:normAutofit/>
          </a:bodyPr>
          <a:lstStyle/>
          <a:p>
            <a:r>
              <a:rPr lang="en-US" sz="2000" dirty="0" smtClean="0"/>
              <a:t>Tuple and Map are mutable</a:t>
            </a:r>
          </a:p>
          <a:p>
            <a:r>
              <a:rPr lang="en-US" sz="2000" dirty="0" smtClean="0"/>
              <a:t>Tuple</a:t>
            </a:r>
          </a:p>
          <a:p>
            <a:pPr lvl="1"/>
            <a:r>
              <a:rPr lang="en-US" sz="1600" dirty="0"/>
              <a:t>D</a:t>
            </a:r>
            <a:r>
              <a:rPr lang="en-US" sz="1600" dirty="0" smtClean="0"/>
              <a:t>ataset </a:t>
            </a:r>
            <a:r>
              <a:rPr lang="en-US" sz="1600" dirty="0"/>
              <a:t>c</a:t>
            </a:r>
            <a:r>
              <a:rPr lang="en-US" sz="1600" dirty="0" smtClean="0"/>
              <a:t>ontains </a:t>
            </a:r>
            <a:r>
              <a:rPr lang="en-US" sz="1600" dirty="0"/>
              <a:t>a fixed number of </a:t>
            </a:r>
            <a:r>
              <a:rPr lang="en-US" sz="1600" dirty="0" smtClean="0"/>
              <a:t>elements (up to 22 elements)</a:t>
            </a:r>
          </a:p>
          <a:p>
            <a:pPr lvl="1"/>
            <a:r>
              <a:rPr lang="en-US" sz="1600" dirty="0" smtClean="0"/>
              <a:t>Use to populate Map, return values from method …</a:t>
            </a:r>
          </a:p>
          <a:p>
            <a:pPr lvl="1"/>
            <a:r>
              <a:rPr lang="en-US" sz="1600" dirty="0" smtClean="0"/>
              <a:t>Elements are not named</a:t>
            </a:r>
          </a:p>
          <a:p>
            <a:pPr lvl="1"/>
            <a:r>
              <a:rPr lang="en-US" sz="1600" dirty="0" smtClean="0"/>
              <a:t>Functional on Tuple: copy, swap…</a:t>
            </a:r>
          </a:p>
          <a:p>
            <a:r>
              <a:rPr lang="en-US" sz="2000" dirty="0" smtClean="0"/>
              <a:t>Map</a:t>
            </a:r>
          </a:p>
          <a:p>
            <a:pPr lvl="1"/>
            <a:r>
              <a:rPr lang="en-US" sz="1600" dirty="0" smtClean="0"/>
              <a:t>Functional</a:t>
            </a:r>
            <a:r>
              <a:rPr lang="en-US" sz="1600" dirty="0"/>
              <a:t>: map, </a:t>
            </a:r>
            <a:r>
              <a:rPr lang="en-US" sz="1600" dirty="0" err="1"/>
              <a:t>flatMap</a:t>
            </a:r>
            <a:r>
              <a:rPr lang="en-US" sz="1600" dirty="0"/>
              <a:t>, </a:t>
            </a:r>
            <a:r>
              <a:rPr lang="en-US" sz="1600" dirty="0" err="1"/>
              <a:t>view.filterKeys</a:t>
            </a:r>
            <a:r>
              <a:rPr lang="en-US" sz="1600" dirty="0"/>
              <a:t>, </a:t>
            </a:r>
            <a:r>
              <a:rPr lang="en-US" sz="1600" dirty="0" err="1" smtClean="0"/>
              <a:t>view.mapValues</a:t>
            </a:r>
            <a:endParaRPr lang="en-US" sz="1600" dirty="0" smtClean="0"/>
          </a:p>
          <a:p>
            <a:pPr lvl="1"/>
            <a:r>
              <a:rPr lang="en-US" sz="1600" dirty="0" smtClean="0"/>
              <a:t>Conversion: to/from collection</a:t>
            </a:r>
            <a:r>
              <a:rPr lang="en-US" sz="1600" dirty="0"/>
              <a:t>, </a:t>
            </a:r>
            <a:r>
              <a:rPr lang="en-US" sz="1600" dirty="0" err="1"/>
              <a:t>groupBy</a:t>
            </a:r>
            <a:endParaRPr lang="en-US" sz="1600" dirty="0" smtClean="0"/>
          </a:p>
          <a:p>
            <a:pPr lvl="1"/>
            <a:endParaRPr lang="en-US" sz="1200" dirty="0" smtClean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6327" y="1133892"/>
            <a:ext cx="5087523" cy="4472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526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0F16862-3BFE-AD45-A745-DDA7B1CFB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0" dirty="0" smtClean="0"/>
              <a:t>Option</a:t>
            </a:r>
            <a:endParaRPr lang="en-US" sz="4000" dirty="0"/>
          </a:p>
        </p:txBody>
      </p:sp>
      <p:sp>
        <p:nvSpPr>
          <p:cNvPr id="18" name="Content Placeholder 17"/>
          <p:cNvSpPr>
            <a:spLocks noGrp="1"/>
          </p:cNvSpPr>
          <p:nvPr>
            <p:ph sz="quarter" idx="34"/>
          </p:nvPr>
        </p:nvSpPr>
        <p:spPr>
          <a:xfrm>
            <a:off x="838200" y="1361664"/>
            <a:ext cx="4528127" cy="4060081"/>
          </a:xfrm>
        </p:spPr>
        <p:txBody>
          <a:bodyPr>
            <a:normAutofit/>
          </a:bodyPr>
          <a:lstStyle/>
          <a:p>
            <a:r>
              <a:rPr lang="en-US" sz="2000" dirty="0" smtClean="0"/>
              <a:t>Option help to void error resulting by null value</a:t>
            </a:r>
          </a:p>
          <a:p>
            <a:pPr lvl="1"/>
            <a:r>
              <a:rPr lang="en-US" sz="1600" i="1" dirty="0" smtClean="0"/>
              <a:t>Some</a:t>
            </a:r>
            <a:r>
              <a:rPr lang="en-US" sz="1600" dirty="0" smtClean="0"/>
              <a:t> wraps concrete value</a:t>
            </a:r>
          </a:p>
          <a:p>
            <a:pPr lvl="1"/>
            <a:r>
              <a:rPr lang="en-US" sz="1600" i="1" dirty="0" smtClean="0"/>
              <a:t>None</a:t>
            </a:r>
            <a:r>
              <a:rPr lang="en-US" sz="1600" dirty="0" smtClean="0"/>
              <a:t> is singleton for absent value</a:t>
            </a:r>
          </a:p>
          <a:p>
            <a:r>
              <a:rPr lang="en-US" sz="2000" dirty="0" smtClean="0"/>
              <a:t>Presents in many places in Scala</a:t>
            </a:r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en-US" sz="2000" dirty="0" smtClean="0"/>
              <a:t>Design your unsafe function use Option[return type]</a:t>
            </a:r>
          </a:p>
          <a:p>
            <a:r>
              <a:rPr lang="en-US" sz="2000" dirty="0"/>
              <a:t>Utilities on </a:t>
            </a:r>
            <a:r>
              <a:rPr lang="en-US" sz="2000" dirty="0" smtClean="0"/>
              <a:t>Option: map, </a:t>
            </a:r>
            <a:r>
              <a:rPr lang="en-US" sz="2000" dirty="0" err="1" smtClean="0"/>
              <a:t>flatMap</a:t>
            </a:r>
            <a:r>
              <a:rPr lang="en-US" sz="2000" dirty="0" smtClean="0"/>
              <a:t>, filter, for-combination</a:t>
            </a:r>
            <a:r>
              <a:rPr lang="en-US" sz="1600" dirty="0" smtClean="0"/>
              <a:t/>
            </a:r>
            <a:br>
              <a:rPr lang="en-US" sz="1600" dirty="0" smtClean="0"/>
            </a:br>
            <a:endParaRPr lang="en-US" sz="1200" dirty="0" smtClean="0"/>
          </a:p>
          <a:p>
            <a:pPr lvl="1"/>
            <a:endParaRPr lang="en-US" sz="1200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9453" y="3391704"/>
            <a:ext cx="4813060" cy="214087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6327" y="1310719"/>
            <a:ext cx="3413270" cy="68265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6327" y="2028962"/>
            <a:ext cx="2733964" cy="119262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52291" y="2028962"/>
            <a:ext cx="2725002" cy="1192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791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0F16862-3BFE-AD45-A745-DDA7B1CFB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0" dirty="0" smtClean="0"/>
              <a:t>Failure Handling</a:t>
            </a:r>
            <a:endParaRPr lang="en-US" sz="4000" dirty="0"/>
          </a:p>
        </p:txBody>
      </p:sp>
      <p:sp>
        <p:nvSpPr>
          <p:cNvPr id="18" name="Content Placeholder 17"/>
          <p:cNvSpPr>
            <a:spLocks noGrp="1"/>
          </p:cNvSpPr>
          <p:nvPr>
            <p:ph sz="quarter" idx="34"/>
          </p:nvPr>
        </p:nvSpPr>
        <p:spPr>
          <a:xfrm>
            <a:off x="838200" y="1361664"/>
            <a:ext cx="4528127" cy="4789754"/>
          </a:xfrm>
        </p:spPr>
        <p:txBody>
          <a:bodyPr>
            <a:normAutofit/>
          </a:bodyPr>
          <a:lstStyle/>
          <a:p>
            <a:r>
              <a:rPr lang="en-US" sz="2000" dirty="0" smtClean="0"/>
              <a:t>Try-catch expression problem</a:t>
            </a:r>
          </a:p>
          <a:p>
            <a:pPr lvl="1"/>
            <a:r>
              <a:rPr lang="en-US" sz="1600" dirty="0" smtClean="0"/>
              <a:t>Make </a:t>
            </a:r>
            <a:r>
              <a:rPr lang="en-US" sz="1600" dirty="0"/>
              <a:t>the code hard to </a:t>
            </a:r>
            <a:r>
              <a:rPr lang="en-US" sz="1600" dirty="0" smtClean="0"/>
              <a:t>follow</a:t>
            </a:r>
          </a:p>
          <a:p>
            <a:pPr lvl="1"/>
            <a:r>
              <a:rPr lang="en-US" sz="1600" dirty="0" smtClean="0"/>
              <a:t>Boilerplate code</a:t>
            </a:r>
          </a:p>
          <a:p>
            <a:pPr lvl="1"/>
            <a:r>
              <a:rPr lang="en-US" sz="1600" dirty="0" smtClean="0"/>
              <a:t>Nested try catch is nightmare</a:t>
            </a:r>
          </a:p>
          <a:p>
            <a:r>
              <a:rPr lang="en-US" sz="2000" dirty="0" smtClean="0"/>
              <a:t>A Try[T] is a wrapper for computation that might fail or not</a:t>
            </a:r>
          </a:p>
          <a:p>
            <a:pPr lvl="1"/>
            <a:r>
              <a:rPr lang="en-US" sz="1600" dirty="0" smtClean="0"/>
              <a:t>Avoid runtime crashes</a:t>
            </a:r>
          </a:p>
          <a:p>
            <a:pPr lvl="1"/>
            <a:r>
              <a:rPr lang="en-US" sz="1600" dirty="0" smtClean="0"/>
              <a:t>Endless mount of try-catches</a:t>
            </a:r>
          </a:p>
          <a:p>
            <a:r>
              <a:rPr lang="en-US" sz="2000" dirty="0" smtClean="0"/>
              <a:t>Design your unsafe function using Try[return type]</a:t>
            </a:r>
          </a:p>
          <a:p>
            <a:endParaRPr lang="en-US" sz="2000" dirty="0" smtClean="0"/>
          </a:p>
          <a:p>
            <a:r>
              <a:rPr lang="en-US" sz="2000" dirty="0" smtClean="0"/>
              <a:t>Utilities </a:t>
            </a:r>
            <a:r>
              <a:rPr lang="en-US" sz="2000" dirty="0"/>
              <a:t>on </a:t>
            </a:r>
            <a:r>
              <a:rPr lang="en-US" sz="2000" dirty="0" smtClean="0"/>
              <a:t>Try: </a:t>
            </a:r>
            <a:r>
              <a:rPr lang="en-US" sz="2000" dirty="0"/>
              <a:t>map, </a:t>
            </a:r>
            <a:r>
              <a:rPr lang="en-US" sz="2000" dirty="0" err="1"/>
              <a:t>flatMap</a:t>
            </a:r>
            <a:r>
              <a:rPr lang="en-US" sz="2000" dirty="0"/>
              <a:t>, filter, for-combination</a:t>
            </a:r>
            <a:endParaRPr lang="en-US" sz="2000" dirty="0" smtClean="0"/>
          </a:p>
          <a:p>
            <a:endParaRPr lang="en-US" sz="2000" dirty="0" smtClean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1759" y="1422908"/>
            <a:ext cx="3714606" cy="614569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1759" y="2516243"/>
            <a:ext cx="4268786" cy="2100868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1759" y="4811724"/>
            <a:ext cx="4268786" cy="578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045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0F16862-3BFE-AD45-A745-DDA7B1CFB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0" dirty="0" smtClean="0"/>
              <a:t>Pattern Matching</a:t>
            </a:r>
            <a:endParaRPr lang="en-US" sz="4000" dirty="0"/>
          </a:p>
        </p:txBody>
      </p:sp>
      <p:sp>
        <p:nvSpPr>
          <p:cNvPr id="18" name="Content Placeholder 17"/>
          <p:cNvSpPr>
            <a:spLocks noGrp="1"/>
          </p:cNvSpPr>
          <p:nvPr>
            <p:ph sz="quarter" idx="34"/>
          </p:nvPr>
        </p:nvSpPr>
        <p:spPr>
          <a:xfrm>
            <a:off x="838200" y="1361664"/>
            <a:ext cx="4683559" cy="4789754"/>
          </a:xfrm>
        </p:spPr>
        <p:txBody>
          <a:bodyPr>
            <a:normAutofit/>
          </a:bodyPr>
          <a:lstStyle/>
          <a:p>
            <a:r>
              <a:rPr lang="en-US" sz="2000" dirty="0" smtClean="0"/>
              <a:t>Like </a:t>
            </a:r>
            <a:r>
              <a:rPr lang="en-US" sz="2000" i="1" dirty="0" smtClean="0"/>
              <a:t>Switch-Case</a:t>
            </a:r>
            <a:r>
              <a:rPr lang="en-US" sz="2000" dirty="0" smtClean="0"/>
              <a:t> from other languages but much more powerful</a:t>
            </a:r>
          </a:p>
          <a:p>
            <a:r>
              <a:rPr lang="en-US" sz="2000" dirty="0" smtClean="0"/>
              <a:t>Decompose values into </a:t>
            </a:r>
          </a:p>
          <a:p>
            <a:r>
              <a:rPr lang="en-US" sz="2000" dirty="0" smtClean="0"/>
              <a:t>Cases are matched in order</a:t>
            </a:r>
          </a:p>
          <a:p>
            <a:r>
              <a:rPr lang="en-US" sz="2000" dirty="0" smtClean="0"/>
              <a:t>Use case _ to cover the rest of cases. If not, Scala will throw </a:t>
            </a:r>
            <a:r>
              <a:rPr lang="en-US" sz="2000" dirty="0" err="1" smtClean="0"/>
              <a:t>MatchError</a:t>
            </a:r>
            <a:endParaRPr lang="en-US" sz="2000" dirty="0"/>
          </a:p>
          <a:p>
            <a:r>
              <a:rPr lang="en-US" sz="2000" dirty="0" smtClean="0"/>
              <a:t>Return type of </a:t>
            </a:r>
            <a:r>
              <a:rPr lang="en-US" sz="2000" i="1" dirty="0" smtClean="0"/>
              <a:t>match</a:t>
            </a:r>
            <a:r>
              <a:rPr lang="en-US" sz="2000" dirty="0" smtClean="0"/>
              <a:t> is unified type of all types in all cases</a:t>
            </a:r>
          </a:p>
          <a:p>
            <a:r>
              <a:rPr lang="en-US" sz="2000" dirty="0" smtClean="0"/>
              <a:t>You can see Pattern Matching anywhere in Scala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1759" y="1637130"/>
            <a:ext cx="5109296" cy="22312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1759" y="4104063"/>
            <a:ext cx="4177290" cy="86920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1759" y="4984743"/>
            <a:ext cx="2818677" cy="68347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21759" y="5691171"/>
            <a:ext cx="1901391" cy="669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335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0F16862-3BFE-AD45-A745-DDA7B1CFB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0" dirty="0" err="1" smtClean="0"/>
              <a:t>Intellij</a:t>
            </a:r>
            <a:r>
              <a:rPr lang="en-US" sz="4000" b="0" dirty="0" smtClean="0"/>
              <a:t> with </a:t>
            </a:r>
            <a:r>
              <a:rPr lang="en-US" sz="4000" b="0" dirty="0" err="1" smtClean="0"/>
              <a:t>ScalaTest</a:t>
            </a:r>
            <a:endParaRPr lang="en-US" sz="4000" dirty="0"/>
          </a:p>
        </p:txBody>
      </p:sp>
      <p:sp>
        <p:nvSpPr>
          <p:cNvPr id="18" name="Content Placeholder 17"/>
          <p:cNvSpPr>
            <a:spLocks noGrp="1"/>
          </p:cNvSpPr>
          <p:nvPr>
            <p:ph sz="quarter" idx="34"/>
          </p:nvPr>
        </p:nvSpPr>
        <p:spPr>
          <a:xfrm>
            <a:off x="838200" y="1361664"/>
            <a:ext cx="5396345" cy="4789754"/>
          </a:xfrm>
        </p:spPr>
        <p:txBody>
          <a:bodyPr>
            <a:normAutofit/>
          </a:bodyPr>
          <a:lstStyle/>
          <a:p>
            <a:r>
              <a:rPr lang="en-US" sz="2000" dirty="0"/>
              <a:t>Add the </a:t>
            </a:r>
            <a:r>
              <a:rPr lang="en-US" sz="2000" dirty="0" err="1"/>
              <a:t>ScalaTest</a:t>
            </a:r>
            <a:r>
              <a:rPr lang="en-US" sz="2000" dirty="0"/>
              <a:t> dependency to your </a:t>
            </a:r>
            <a:r>
              <a:rPr lang="en-US" sz="2000" dirty="0" err="1" smtClean="0"/>
              <a:t>build.sbt</a:t>
            </a:r>
            <a:endParaRPr lang="en-US" sz="2000" dirty="0" smtClean="0"/>
          </a:p>
          <a:p>
            <a:pPr lvl="1"/>
            <a:r>
              <a:rPr lang="en-US" sz="1600" dirty="0" err="1"/>
              <a:t>libraryDependencies</a:t>
            </a:r>
            <a:r>
              <a:rPr lang="en-US" sz="1600" dirty="0"/>
              <a:t> += "</a:t>
            </a:r>
            <a:r>
              <a:rPr lang="en-US" sz="1600" dirty="0" err="1"/>
              <a:t>org.scalatest</a:t>
            </a:r>
            <a:r>
              <a:rPr lang="en-US" sz="1600" dirty="0"/>
              <a:t>" %% "</a:t>
            </a:r>
            <a:r>
              <a:rPr lang="en-US" sz="1600" dirty="0" err="1"/>
              <a:t>scalatest</a:t>
            </a:r>
            <a:r>
              <a:rPr lang="en-US" sz="1600" dirty="0"/>
              <a:t>" % "3.2.15" % </a:t>
            </a:r>
            <a:r>
              <a:rPr lang="en-US" sz="1600" dirty="0" smtClean="0"/>
              <a:t>Test</a:t>
            </a:r>
          </a:p>
          <a:p>
            <a:r>
              <a:rPr lang="en-US" sz="2000" dirty="0" smtClean="0"/>
              <a:t>Test classes will have the same structure with source </a:t>
            </a:r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en-US" sz="2000" dirty="0" smtClean="0"/>
              <a:t>We will use </a:t>
            </a:r>
            <a:r>
              <a:rPr lang="en-US" sz="2000" dirty="0" err="1" smtClean="0"/>
              <a:t>FunSuite</a:t>
            </a:r>
            <a:r>
              <a:rPr lang="en-US" sz="2000" dirty="0" smtClean="0"/>
              <a:t>, one of popular option </a:t>
            </a:r>
            <a:r>
              <a:rPr lang="en-US" sz="2000" dirty="0"/>
              <a:t>from the </a:t>
            </a:r>
            <a:r>
              <a:rPr lang="en-US" sz="2000" dirty="0" err="1"/>
              <a:t>ScalaTest</a:t>
            </a:r>
            <a:r>
              <a:rPr lang="en-US" sz="2000" dirty="0"/>
              <a:t> framework</a:t>
            </a:r>
            <a:endParaRPr lang="en-US" sz="2000" dirty="0" smtClean="0"/>
          </a:p>
          <a:p>
            <a:pPr lvl="1"/>
            <a:endParaRPr lang="en-US" sz="1600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2592" y="1361664"/>
            <a:ext cx="2000971" cy="274905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2592" y="4332865"/>
            <a:ext cx="3534208" cy="731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142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0F16862-3BFE-AD45-A745-DDA7B1CFB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0" dirty="0" smtClean="0"/>
              <a:t>Value, </a:t>
            </a:r>
            <a:r>
              <a:rPr lang="en-US" sz="4000" b="0" dirty="0" smtClean="0"/>
              <a:t>Variable</a:t>
            </a:r>
            <a:endParaRPr lang="en-US" sz="4000" dirty="0"/>
          </a:p>
        </p:txBody>
      </p:sp>
      <p:sp>
        <p:nvSpPr>
          <p:cNvPr id="18" name="Content Placeholder 17"/>
          <p:cNvSpPr>
            <a:spLocks noGrp="1"/>
          </p:cNvSpPr>
          <p:nvPr>
            <p:ph sz="quarter" idx="34"/>
          </p:nvPr>
        </p:nvSpPr>
        <p:spPr>
          <a:xfrm>
            <a:off x="838199" y="1361664"/>
            <a:ext cx="5073074" cy="4558845"/>
          </a:xfrm>
        </p:spPr>
        <p:txBody>
          <a:bodyPr>
            <a:normAutofit/>
          </a:bodyPr>
          <a:lstStyle/>
          <a:p>
            <a:r>
              <a:rPr lang="en-US" sz="2000" dirty="0" err="1" smtClean="0"/>
              <a:t>val</a:t>
            </a:r>
            <a:r>
              <a:rPr lang="en-US" sz="2000" dirty="0" smtClean="0"/>
              <a:t> is immutable (can’t be reassigned)</a:t>
            </a:r>
          </a:p>
          <a:p>
            <a:r>
              <a:rPr lang="en-US" sz="2000" dirty="0" err="1" smtClean="0"/>
              <a:t>var</a:t>
            </a:r>
            <a:r>
              <a:rPr lang="en-US" sz="2000" dirty="0" smtClean="0"/>
              <a:t> is mutable </a:t>
            </a:r>
          </a:p>
          <a:p>
            <a:r>
              <a:rPr lang="en-US" sz="2000" dirty="0" smtClean="0"/>
              <a:t>In Functional Programming we </a:t>
            </a:r>
            <a:r>
              <a:rPr lang="en-US" sz="2000" dirty="0"/>
              <a:t>p</a:t>
            </a:r>
            <a:r>
              <a:rPr lang="en-US" sz="2000" dirty="0" smtClean="0"/>
              <a:t>refer </a:t>
            </a:r>
            <a:r>
              <a:rPr lang="en-US" sz="2000" dirty="0" err="1" smtClean="0"/>
              <a:t>val</a:t>
            </a:r>
            <a:r>
              <a:rPr lang="en-US" sz="2000" dirty="0" smtClean="0"/>
              <a:t> than </a:t>
            </a:r>
            <a:r>
              <a:rPr lang="en-US" sz="2000" dirty="0" err="1" smtClean="0"/>
              <a:t>var</a:t>
            </a:r>
            <a:endParaRPr lang="en-US" sz="2000" dirty="0" smtClean="0"/>
          </a:p>
          <a:p>
            <a:r>
              <a:rPr lang="en-US" sz="2000" dirty="0" smtClean="0"/>
              <a:t>All </a:t>
            </a:r>
            <a:r>
              <a:rPr lang="en-US" sz="2000" dirty="0" err="1" smtClean="0"/>
              <a:t>vals</a:t>
            </a:r>
            <a:r>
              <a:rPr lang="en-US" sz="2000" dirty="0" smtClean="0"/>
              <a:t> and </a:t>
            </a:r>
            <a:r>
              <a:rPr lang="en-US" sz="2000" dirty="0" err="1" smtClean="0"/>
              <a:t>vars</a:t>
            </a:r>
            <a:r>
              <a:rPr lang="en-US" sz="2000" dirty="0" smtClean="0"/>
              <a:t> have types</a:t>
            </a:r>
          </a:p>
          <a:p>
            <a:r>
              <a:rPr lang="en-US" sz="2000" dirty="0" smtClean="0"/>
              <a:t>Compiler automatically infers types if we don’t define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8058" y="1169271"/>
            <a:ext cx="2152650" cy="5619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8058" y="1816100"/>
            <a:ext cx="1828800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441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0F16862-3BFE-AD45-A745-DDA7B1CFB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0" dirty="0" err="1" smtClean="0"/>
              <a:t>AnyFunSuite</a:t>
            </a:r>
            <a:endParaRPr lang="en-US" sz="4000" dirty="0"/>
          </a:p>
        </p:txBody>
      </p:sp>
      <p:sp>
        <p:nvSpPr>
          <p:cNvPr id="18" name="Content Placeholder 17"/>
          <p:cNvSpPr>
            <a:spLocks noGrp="1"/>
          </p:cNvSpPr>
          <p:nvPr>
            <p:ph sz="quarter" idx="34"/>
          </p:nvPr>
        </p:nvSpPr>
        <p:spPr>
          <a:xfrm>
            <a:off x="838200" y="1361664"/>
            <a:ext cx="4472709" cy="4789754"/>
          </a:xfrm>
        </p:spPr>
        <p:txBody>
          <a:bodyPr>
            <a:normAutofit/>
          </a:bodyPr>
          <a:lstStyle/>
          <a:p>
            <a:r>
              <a:rPr lang="en-US" sz="2000" dirty="0" smtClean="0"/>
              <a:t>Use “test” to define test cases</a:t>
            </a:r>
          </a:p>
          <a:p>
            <a:r>
              <a:rPr lang="en-US" sz="2000" dirty="0" smtClean="0"/>
              <a:t>Use “ignore” method to disable a test </a:t>
            </a:r>
            <a:r>
              <a:rPr lang="en-US" sz="2000" dirty="0"/>
              <a:t>or @</a:t>
            </a:r>
            <a:r>
              <a:rPr lang="en-US" sz="2000" dirty="0" smtClean="0"/>
              <a:t>Ignore to ignore entire </a:t>
            </a:r>
            <a:r>
              <a:rPr lang="en-US" sz="2000" dirty="0"/>
              <a:t>suite of </a:t>
            </a:r>
            <a:r>
              <a:rPr lang="en-US" sz="2000" dirty="0" smtClean="0"/>
              <a:t>tests</a:t>
            </a:r>
          </a:p>
          <a:p>
            <a:r>
              <a:rPr lang="en-US" sz="2000" dirty="0"/>
              <a:t>Use </a:t>
            </a:r>
            <a:r>
              <a:rPr lang="en-US" sz="2000" dirty="0" smtClean="0"/>
              <a:t>Informers (</a:t>
            </a:r>
            <a:r>
              <a:rPr lang="en-US" sz="2000" dirty="0" err="1" smtClean="0"/>
              <a:t>GivenWhenThen</a:t>
            </a:r>
            <a:r>
              <a:rPr lang="en-US" sz="2000" dirty="0" smtClean="0"/>
              <a:t>) to provide information for testing steps</a:t>
            </a:r>
          </a:p>
          <a:p>
            <a:r>
              <a:rPr lang="en-US" sz="2000" dirty="0"/>
              <a:t>Use </a:t>
            </a:r>
            <a:r>
              <a:rPr lang="en-US" sz="2000" dirty="0" smtClean="0"/>
              <a:t>“markup” to create extra document for test case</a:t>
            </a:r>
          </a:p>
          <a:p>
            <a:r>
              <a:rPr lang="en-US" sz="2000" dirty="0"/>
              <a:t>Use </a:t>
            </a:r>
            <a:r>
              <a:rPr lang="en-US" sz="2000" dirty="0" smtClean="0"/>
              <a:t>“pending” the define tests that not </a:t>
            </a:r>
            <a:r>
              <a:rPr lang="en-US" sz="2000" dirty="0"/>
              <a:t>yet implemented (sketch out before tests)</a:t>
            </a:r>
            <a:endParaRPr lang="en-US" sz="2000" dirty="0" smtClean="0"/>
          </a:p>
          <a:p>
            <a:endParaRPr lang="en-US" sz="2000" dirty="0" smtClean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6545" y="1361664"/>
            <a:ext cx="4820949" cy="4210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486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0F16862-3BFE-AD45-A745-DDA7B1CFB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0" dirty="0" smtClean="0"/>
              <a:t>Mocking frameworks</a:t>
            </a:r>
            <a:r>
              <a:rPr lang="en-US" dirty="0"/>
              <a:t/>
            </a:r>
            <a:br>
              <a:rPr lang="en-US" dirty="0"/>
            </a:br>
            <a:endParaRPr lang="en-US" sz="4000" dirty="0"/>
          </a:p>
        </p:txBody>
      </p:sp>
      <p:sp>
        <p:nvSpPr>
          <p:cNvPr id="18" name="Content Placeholder 17"/>
          <p:cNvSpPr>
            <a:spLocks noGrp="1"/>
          </p:cNvSpPr>
          <p:nvPr>
            <p:ph sz="quarter" idx="34"/>
          </p:nvPr>
        </p:nvSpPr>
        <p:spPr>
          <a:xfrm>
            <a:off x="838200" y="1361664"/>
            <a:ext cx="4888345" cy="4789754"/>
          </a:xfrm>
        </p:spPr>
        <p:txBody>
          <a:bodyPr>
            <a:normAutofit/>
          </a:bodyPr>
          <a:lstStyle/>
          <a:p>
            <a:r>
              <a:rPr lang="en-US" sz="2000" dirty="0" smtClean="0"/>
              <a:t>There are </a:t>
            </a:r>
            <a:r>
              <a:rPr lang="en-US" sz="2000" dirty="0"/>
              <a:t>vary mocking frameworks that can be used with </a:t>
            </a:r>
            <a:r>
              <a:rPr lang="en-US" sz="2000" dirty="0" err="1" smtClean="0"/>
              <a:t>ScalaTest</a:t>
            </a:r>
            <a:r>
              <a:rPr lang="en-US" sz="2000" dirty="0"/>
              <a:t>.</a:t>
            </a:r>
            <a:r>
              <a:rPr lang="en-US" sz="2000" dirty="0" smtClean="0"/>
              <a:t> In this session, I choose </a:t>
            </a:r>
            <a:r>
              <a:rPr lang="en-US" sz="2000" dirty="0" err="1" smtClean="0"/>
              <a:t>Mockito</a:t>
            </a:r>
            <a:r>
              <a:rPr lang="en-US" sz="2000" dirty="0" smtClean="0"/>
              <a:t> because it is familiar with Java developer</a:t>
            </a:r>
          </a:p>
          <a:p>
            <a:r>
              <a:rPr lang="en-US" sz="2000" dirty="0" smtClean="0"/>
              <a:t>Add </a:t>
            </a:r>
            <a:r>
              <a:rPr lang="en-US" sz="2000" dirty="0" err="1" smtClean="0"/>
              <a:t>Mockito</a:t>
            </a:r>
            <a:r>
              <a:rPr lang="en-US" sz="2000" dirty="0" smtClean="0"/>
              <a:t> dependency to </a:t>
            </a:r>
            <a:r>
              <a:rPr lang="en-US" sz="2000" dirty="0" err="1" smtClean="0"/>
              <a:t>sbt</a:t>
            </a:r>
            <a:endParaRPr lang="en-US" sz="2000" dirty="0" smtClean="0"/>
          </a:p>
          <a:p>
            <a:pPr lvl="1"/>
            <a:r>
              <a:rPr lang="en-US" sz="1600" dirty="0" err="1" smtClean="0"/>
              <a:t>libraryDependencies</a:t>
            </a:r>
            <a:r>
              <a:rPr lang="en-US" sz="1600" dirty="0" smtClean="0"/>
              <a:t> </a:t>
            </a:r>
            <a:r>
              <a:rPr lang="en-US" sz="1600" dirty="0"/>
              <a:t>+= "</a:t>
            </a:r>
            <a:r>
              <a:rPr lang="en-US" sz="1600" dirty="0" err="1"/>
              <a:t>org.scalatestplus</a:t>
            </a:r>
            <a:r>
              <a:rPr lang="en-US" sz="1600" dirty="0"/>
              <a:t>" %% "mockito-4-6" % "3.2.15.0" % "</a:t>
            </a:r>
            <a:r>
              <a:rPr lang="en-US" sz="1600" dirty="0" smtClean="0"/>
              <a:t>test“</a:t>
            </a:r>
          </a:p>
          <a:p>
            <a:r>
              <a:rPr lang="en-US" sz="2000" dirty="0" smtClean="0"/>
              <a:t>Use “before” and “after” to setup and tear down your test data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  <a:p>
            <a:pPr lvl="1"/>
            <a:endParaRPr lang="en-US" sz="1600" dirty="0"/>
          </a:p>
          <a:p>
            <a:endParaRPr lang="en-US" sz="2000" dirty="0" smtClean="0"/>
          </a:p>
          <a:p>
            <a:endParaRPr lang="en-US" sz="2000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6545" y="1361664"/>
            <a:ext cx="5018831" cy="2960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836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0F16862-3BFE-AD45-A745-DDA7B1CFB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0" dirty="0" smtClean="0"/>
              <a:t>JDBC Connection &amp; SQL</a:t>
            </a:r>
            <a:r>
              <a:rPr lang="en-US" dirty="0"/>
              <a:t/>
            </a:r>
            <a:br>
              <a:rPr lang="en-US" dirty="0"/>
            </a:br>
            <a:endParaRPr lang="en-US" sz="4000" dirty="0"/>
          </a:p>
        </p:txBody>
      </p:sp>
      <p:sp>
        <p:nvSpPr>
          <p:cNvPr id="18" name="Content Placeholder 17"/>
          <p:cNvSpPr>
            <a:spLocks noGrp="1"/>
          </p:cNvSpPr>
          <p:nvPr>
            <p:ph sz="quarter" idx="34"/>
          </p:nvPr>
        </p:nvSpPr>
        <p:spPr>
          <a:xfrm>
            <a:off x="838200" y="1361664"/>
            <a:ext cx="4888345" cy="4789754"/>
          </a:xfrm>
        </p:spPr>
        <p:txBody>
          <a:bodyPr>
            <a:normAutofit/>
          </a:bodyPr>
          <a:lstStyle/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  <a:p>
            <a:pPr lvl="1"/>
            <a:endParaRPr lang="en-US" sz="1600" dirty="0"/>
          </a:p>
          <a:p>
            <a:endParaRPr lang="en-US" sz="2000" dirty="0" smtClean="0"/>
          </a:p>
          <a:p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2000793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541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0F16862-3BFE-AD45-A745-DDA7B1CFB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0" dirty="0" smtClean="0"/>
              <a:t>Type</a:t>
            </a:r>
            <a:endParaRPr lang="en-US" sz="4000" dirty="0"/>
          </a:p>
        </p:txBody>
      </p:sp>
      <p:sp>
        <p:nvSpPr>
          <p:cNvPr id="18" name="Content Placeholder 17"/>
          <p:cNvSpPr>
            <a:spLocks noGrp="1"/>
          </p:cNvSpPr>
          <p:nvPr>
            <p:ph sz="quarter" idx="34"/>
          </p:nvPr>
        </p:nvSpPr>
        <p:spPr>
          <a:xfrm>
            <a:off x="838198" y="1361664"/>
            <a:ext cx="5715867" cy="4771281"/>
          </a:xfrm>
        </p:spPr>
        <p:txBody>
          <a:bodyPr>
            <a:normAutofit/>
          </a:bodyPr>
          <a:lstStyle/>
          <a:p>
            <a:r>
              <a:rPr lang="en-US" sz="2000" b="1" i="1" dirty="0"/>
              <a:t>Any</a:t>
            </a:r>
            <a:r>
              <a:rPr lang="en-US" sz="2000" dirty="0"/>
              <a:t> is top </a:t>
            </a:r>
            <a:r>
              <a:rPr lang="en-US" sz="2000" dirty="0" smtClean="0"/>
              <a:t>type. </a:t>
            </a:r>
            <a:r>
              <a:rPr lang="en-US" sz="2000" dirty="0"/>
              <a:t>It </a:t>
            </a:r>
            <a:r>
              <a:rPr lang="en-US" sz="2000" dirty="0" smtClean="0"/>
              <a:t>defines universal </a:t>
            </a:r>
            <a:r>
              <a:rPr lang="en-US" sz="2000" dirty="0"/>
              <a:t>methods equals, </a:t>
            </a:r>
            <a:r>
              <a:rPr lang="en-US" sz="2000" dirty="0" err="1"/>
              <a:t>hashCode</a:t>
            </a:r>
            <a:r>
              <a:rPr lang="en-US" sz="2000" dirty="0"/>
              <a:t>, and </a:t>
            </a:r>
            <a:r>
              <a:rPr lang="en-US" sz="2000" dirty="0" err="1" smtClean="0"/>
              <a:t>toString</a:t>
            </a:r>
            <a:endParaRPr lang="en-US" sz="2000" dirty="0" smtClean="0"/>
          </a:p>
          <a:p>
            <a:r>
              <a:rPr lang="en-US" sz="2000" b="1" i="1" dirty="0" err="1" smtClean="0"/>
              <a:t>Matchable</a:t>
            </a:r>
            <a:r>
              <a:rPr lang="en-US" sz="2000" dirty="0"/>
              <a:t> is used to mark all </a:t>
            </a:r>
            <a:r>
              <a:rPr lang="en-US" sz="2000" dirty="0" smtClean="0"/>
              <a:t>types to perform pattern matching</a:t>
            </a:r>
          </a:p>
          <a:p>
            <a:r>
              <a:rPr lang="en-US" sz="2000" b="1" i="1" dirty="0" err="1"/>
              <a:t>AnyVal</a:t>
            </a:r>
            <a:r>
              <a:rPr lang="en-US" sz="2000" dirty="0"/>
              <a:t> represents value </a:t>
            </a:r>
            <a:r>
              <a:rPr lang="en-US" sz="2000" dirty="0" smtClean="0"/>
              <a:t>types (non-null) </a:t>
            </a:r>
            <a:r>
              <a:rPr lang="en-US" sz="2000" dirty="0"/>
              <a:t>like </a:t>
            </a:r>
            <a:r>
              <a:rPr lang="en-US" sz="2000" dirty="0" smtClean="0"/>
              <a:t>primitive types in Java</a:t>
            </a:r>
          </a:p>
          <a:p>
            <a:r>
              <a:rPr lang="en-US" sz="2000" b="1" i="1" dirty="0" err="1"/>
              <a:t>AnyRef</a:t>
            </a:r>
            <a:r>
              <a:rPr lang="en-US" sz="2000" dirty="0"/>
              <a:t> </a:t>
            </a:r>
            <a:r>
              <a:rPr lang="en-US" sz="2000" dirty="0" smtClean="0"/>
              <a:t>represents </a:t>
            </a:r>
            <a:r>
              <a:rPr lang="en-US" sz="2000" dirty="0"/>
              <a:t>reference </a:t>
            </a:r>
            <a:r>
              <a:rPr lang="en-US" sz="2000" dirty="0" smtClean="0"/>
              <a:t>types. </a:t>
            </a:r>
            <a:r>
              <a:rPr lang="en-US" sz="2000" dirty="0"/>
              <a:t>U</a:t>
            </a:r>
            <a:r>
              <a:rPr lang="en-US" sz="2000" dirty="0" smtClean="0"/>
              <a:t>ser-defined type is subtype of </a:t>
            </a:r>
            <a:r>
              <a:rPr lang="en-US" sz="2000" dirty="0" err="1" smtClean="0"/>
              <a:t>AnyRef</a:t>
            </a:r>
            <a:r>
              <a:rPr lang="en-US" sz="2000" dirty="0" smtClean="0"/>
              <a:t>, can be null.</a:t>
            </a:r>
          </a:p>
          <a:p>
            <a:r>
              <a:rPr lang="en-US" sz="2000" b="1" i="1" dirty="0" smtClean="0"/>
              <a:t>Unit</a:t>
            </a:r>
            <a:r>
              <a:rPr lang="en-US" sz="2000" dirty="0" smtClean="0"/>
              <a:t> is used as void in Java. No value to return</a:t>
            </a:r>
          </a:p>
          <a:p>
            <a:r>
              <a:rPr lang="en-US" sz="2000" b="1" i="1" dirty="0" smtClean="0"/>
              <a:t>Null</a:t>
            </a:r>
            <a:r>
              <a:rPr lang="en-US" sz="2000" dirty="0" smtClean="0"/>
              <a:t> is unsafe. </a:t>
            </a:r>
            <a:r>
              <a:rPr lang="en-US" sz="2000" dirty="0"/>
              <a:t>U</a:t>
            </a:r>
            <a:r>
              <a:rPr lang="en-US" sz="2000" dirty="0" smtClean="0"/>
              <a:t>se </a:t>
            </a:r>
            <a:r>
              <a:rPr lang="en-US" sz="2000" dirty="0"/>
              <a:t>Option instead </a:t>
            </a:r>
            <a:endParaRPr lang="en-US" sz="2000" dirty="0" smtClean="0"/>
          </a:p>
          <a:p>
            <a:r>
              <a:rPr lang="en-US" sz="2000" b="1" i="1" dirty="0" smtClean="0"/>
              <a:t>Nothing</a:t>
            </a:r>
            <a:r>
              <a:rPr lang="en-US" sz="2000" dirty="0" smtClean="0"/>
              <a:t> is a type nothingness </a:t>
            </a:r>
            <a:r>
              <a:rPr lang="en-US" sz="2000" dirty="0" smtClean="0">
                <a:sym typeface="Wingdings" panose="05000000000000000000" pitchFamily="2" charset="2"/>
              </a:rPr>
              <a:t></a:t>
            </a:r>
            <a:r>
              <a:rPr lang="en-US" sz="2000" dirty="0" smtClean="0"/>
              <a:t> used </a:t>
            </a:r>
            <a:r>
              <a:rPr lang="en-US" sz="2000" dirty="0"/>
              <a:t>to signal non-termination, such as a thrown exception, program </a:t>
            </a:r>
            <a:r>
              <a:rPr lang="en-US" sz="2000" dirty="0" smtClean="0"/>
              <a:t>exit…</a:t>
            </a:r>
            <a:endParaRPr lang="en-US" sz="2000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4065" y="1070696"/>
            <a:ext cx="4954443" cy="291017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1847" y="4107427"/>
            <a:ext cx="4261717" cy="31229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1847" y="4964257"/>
            <a:ext cx="4651953" cy="375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41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0F16862-3BFE-AD45-A745-DDA7B1CFB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0" dirty="0"/>
              <a:t>Expression </a:t>
            </a:r>
            <a:r>
              <a:rPr lang="en-US" sz="4000" b="0" dirty="0" smtClean="0"/>
              <a:t>&amp; Function</a:t>
            </a:r>
            <a:endParaRPr lang="en-US" sz="4000" dirty="0"/>
          </a:p>
        </p:txBody>
      </p:sp>
      <p:sp>
        <p:nvSpPr>
          <p:cNvPr id="18" name="Content Placeholder 17"/>
          <p:cNvSpPr>
            <a:spLocks noGrp="1"/>
          </p:cNvSpPr>
          <p:nvPr>
            <p:ph sz="quarter" idx="34"/>
          </p:nvPr>
        </p:nvSpPr>
        <p:spPr>
          <a:xfrm>
            <a:off x="838199" y="1361664"/>
            <a:ext cx="5073074" cy="4558845"/>
          </a:xfrm>
        </p:spPr>
        <p:txBody>
          <a:bodyPr>
            <a:normAutofit fontScale="92500" lnSpcReduction="20000"/>
          </a:bodyPr>
          <a:lstStyle/>
          <a:p>
            <a:r>
              <a:rPr lang="en-US" sz="2200" i="1" dirty="0" smtClean="0"/>
              <a:t>In Scala, operators</a:t>
            </a:r>
            <a:r>
              <a:rPr lang="en-US" sz="2200" dirty="0" smtClean="0"/>
              <a:t>, </a:t>
            </a:r>
            <a:r>
              <a:rPr lang="en-US" sz="2200" i="1" dirty="0" smtClean="0"/>
              <a:t>if else … </a:t>
            </a:r>
            <a:r>
              <a:rPr lang="en-US" sz="2200" dirty="0" smtClean="0"/>
              <a:t>or even loop, </a:t>
            </a:r>
            <a:r>
              <a:rPr lang="en-US" sz="2200" dirty="0" err="1" smtClean="0"/>
              <a:t>println</a:t>
            </a:r>
            <a:r>
              <a:rPr lang="en-US" sz="2200" dirty="0" smtClean="0"/>
              <a:t> are expressions because they can return some values</a:t>
            </a:r>
            <a:endParaRPr lang="en-US" sz="2200" dirty="0"/>
          </a:p>
          <a:p>
            <a:endParaRPr lang="en-US" sz="2200" dirty="0" smtClean="0"/>
          </a:p>
          <a:p>
            <a:endParaRPr lang="en-US" sz="2200" dirty="0"/>
          </a:p>
          <a:p>
            <a:endParaRPr lang="en-US" sz="2200" dirty="0" smtClean="0"/>
          </a:p>
          <a:p>
            <a:r>
              <a:rPr lang="en-US" sz="2200" dirty="0" smtClean="0"/>
              <a:t>The value of a block is the value of its last expression</a:t>
            </a:r>
          </a:p>
          <a:p>
            <a:endParaRPr lang="en-US" sz="2200" dirty="0"/>
          </a:p>
          <a:p>
            <a:endParaRPr lang="en-US" sz="2200" dirty="0" smtClean="0"/>
          </a:p>
          <a:p>
            <a:endParaRPr lang="en-US" sz="2200" dirty="0"/>
          </a:p>
          <a:p>
            <a:endParaRPr lang="en-US" sz="2200" i="1" dirty="0" smtClean="0"/>
          </a:p>
          <a:p>
            <a:r>
              <a:rPr lang="en-US" sz="2200" i="1" dirty="0" smtClean="0"/>
              <a:t>Functions are </a:t>
            </a:r>
            <a:r>
              <a:rPr lang="en-US" sz="2200" i="1" dirty="0"/>
              <a:t>trees of expressions that each return a value</a:t>
            </a:r>
            <a:endParaRPr lang="en-US" sz="2200" dirty="0"/>
          </a:p>
          <a:p>
            <a:pPr marL="0" indent="0">
              <a:buNone/>
            </a:pPr>
            <a:endParaRPr lang="en-US" sz="2000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1273" y="1361664"/>
            <a:ext cx="3731491" cy="166086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1273" y="3032648"/>
            <a:ext cx="1690254" cy="98941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1273" y="4230826"/>
            <a:ext cx="4618602" cy="1955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232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0F16862-3BFE-AD45-A745-DDA7B1CFB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0" dirty="0" smtClean="0"/>
              <a:t>Stack &amp; Tail Recursive</a:t>
            </a:r>
            <a:endParaRPr lang="en-US" sz="4000" dirty="0"/>
          </a:p>
        </p:txBody>
      </p:sp>
      <p:sp>
        <p:nvSpPr>
          <p:cNvPr id="18" name="Content Placeholder 17"/>
          <p:cNvSpPr>
            <a:spLocks noGrp="1"/>
          </p:cNvSpPr>
          <p:nvPr>
            <p:ph sz="quarter" idx="34"/>
          </p:nvPr>
        </p:nvSpPr>
        <p:spPr>
          <a:xfrm>
            <a:off x="838199" y="1361664"/>
            <a:ext cx="5073074" cy="4558845"/>
          </a:xfrm>
        </p:spPr>
        <p:txBody>
          <a:bodyPr>
            <a:normAutofit/>
          </a:bodyPr>
          <a:lstStyle/>
          <a:p>
            <a:r>
              <a:rPr lang="en-US" sz="2200" dirty="0" smtClean="0"/>
              <a:t>Recursive is very popular in Scala</a:t>
            </a:r>
          </a:p>
          <a:p>
            <a:r>
              <a:rPr lang="en-US" sz="2200" dirty="0" smtClean="0"/>
              <a:t>When you need loop to calculate something, use tail recursive</a:t>
            </a:r>
          </a:p>
          <a:p>
            <a:r>
              <a:rPr lang="en-US" sz="2200" dirty="0" smtClean="0"/>
              <a:t>Write a factorial function using</a:t>
            </a:r>
          </a:p>
          <a:p>
            <a:pPr lvl="1"/>
            <a:r>
              <a:rPr lang="en-US" sz="1800" i="1" dirty="0" smtClean="0"/>
              <a:t>While loop</a:t>
            </a:r>
          </a:p>
          <a:p>
            <a:pPr lvl="1"/>
            <a:r>
              <a:rPr lang="en-US" sz="1800" i="1" dirty="0" smtClean="0"/>
              <a:t>Recursive</a:t>
            </a:r>
          </a:p>
          <a:p>
            <a:pPr lvl="1"/>
            <a:r>
              <a:rPr lang="en-US" sz="1800" i="1" dirty="0" smtClean="0"/>
              <a:t>Tail Recursive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267344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0F16862-3BFE-AD45-A745-DDA7B1CFB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0" dirty="0" smtClean="0"/>
              <a:t>Call by value vs </a:t>
            </a:r>
            <a:r>
              <a:rPr lang="en-US" sz="4000" b="0" dirty="0"/>
              <a:t>C</a:t>
            </a:r>
            <a:r>
              <a:rPr lang="en-US" sz="4000" b="0" dirty="0" smtClean="0"/>
              <a:t>all by name</a:t>
            </a:r>
            <a:endParaRPr lang="en-US" sz="4000" dirty="0"/>
          </a:p>
        </p:txBody>
      </p:sp>
      <p:sp>
        <p:nvSpPr>
          <p:cNvPr id="18" name="Content Placeholder 17"/>
          <p:cNvSpPr>
            <a:spLocks noGrp="1"/>
          </p:cNvSpPr>
          <p:nvPr>
            <p:ph sz="quarter" idx="34"/>
          </p:nvPr>
        </p:nvSpPr>
        <p:spPr>
          <a:xfrm>
            <a:off x="838199" y="1361664"/>
            <a:ext cx="5073074" cy="4558845"/>
          </a:xfrm>
        </p:spPr>
        <p:txBody>
          <a:bodyPr>
            <a:normAutofit/>
          </a:bodyPr>
          <a:lstStyle/>
          <a:p>
            <a:r>
              <a:rPr lang="en-US" sz="2000" dirty="0" smtClean="0"/>
              <a:t>Call by value</a:t>
            </a:r>
          </a:p>
          <a:p>
            <a:pPr lvl="1"/>
            <a:r>
              <a:rPr lang="en-US" sz="1600" dirty="0" smtClean="0"/>
              <a:t>Value is computed before call</a:t>
            </a:r>
          </a:p>
          <a:p>
            <a:pPr lvl="1"/>
            <a:r>
              <a:rPr lang="en-US" sz="1600" dirty="0" smtClean="0"/>
              <a:t>Same value is used everywhere</a:t>
            </a:r>
          </a:p>
          <a:p>
            <a:pPr lvl="1"/>
            <a:endParaRPr lang="en-US" sz="1600" dirty="0"/>
          </a:p>
          <a:p>
            <a:pPr lvl="1"/>
            <a:endParaRPr lang="en-US" sz="1600" dirty="0" smtClean="0"/>
          </a:p>
          <a:p>
            <a:pPr lvl="1"/>
            <a:endParaRPr lang="en-US" sz="1600" dirty="0"/>
          </a:p>
          <a:p>
            <a:r>
              <a:rPr lang="en-US" sz="2000" dirty="0" smtClean="0"/>
              <a:t>Call by name</a:t>
            </a:r>
          </a:p>
          <a:p>
            <a:pPr lvl="1"/>
            <a:r>
              <a:rPr lang="en-US" sz="1600" dirty="0" smtClean="0"/>
              <a:t>Expression is passed</a:t>
            </a:r>
          </a:p>
          <a:p>
            <a:pPr lvl="1"/>
            <a:r>
              <a:rPr lang="en-US" sz="1600" dirty="0" smtClean="0"/>
              <a:t>Expression is evaluated every run</a:t>
            </a:r>
          </a:p>
          <a:p>
            <a:pPr lvl="1"/>
            <a:endParaRPr lang="en-US" sz="1600" dirty="0"/>
          </a:p>
          <a:p>
            <a:pPr lvl="1"/>
            <a:endParaRPr lang="en-US" sz="1600" dirty="0" smtClean="0"/>
          </a:p>
          <a:p>
            <a:pPr lvl="1"/>
            <a:endParaRPr lang="en-US" sz="1600" dirty="0"/>
          </a:p>
          <a:p>
            <a:endParaRPr lang="en-US" sz="2200" dirty="0" smtClean="0"/>
          </a:p>
          <a:p>
            <a:pPr marL="0" indent="0">
              <a:buNone/>
            </a:pPr>
            <a:endParaRPr lang="en-US" sz="2000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1325" y="1272130"/>
            <a:ext cx="4647911" cy="132347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1325" y="3013125"/>
            <a:ext cx="4647911" cy="1406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671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0F16862-3BFE-AD45-A745-DDA7B1CFB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0" dirty="0" smtClean="0"/>
              <a:t>Default </a:t>
            </a:r>
            <a:r>
              <a:rPr lang="en-US" sz="4000" b="0" dirty="0" smtClean="0"/>
              <a:t>Arguments</a:t>
            </a:r>
            <a:endParaRPr lang="en-US" sz="4000" b="0" dirty="0"/>
          </a:p>
        </p:txBody>
      </p:sp>
      <p:sp>
        <p:nvSpPr>
          <p:cNvPr id="18" name="Content Placeholder 17"/>
          <p:cNvSpPr>
            <a:spLocks noGrp="1"/>
          </p:cNvSpPr>
          <p:nvPr>
            <p:ph sz="quarter" idx="34"/>
          </p:nvPr>
        </p:nvSpPr>
        <p:spPr>
          <a:xfrm>
            <a:off x="838200" y="1361664"/>
            <a:ext cx="4313304" cy="4937536"/>
          </a:xfrm>
        </p:spPr>
        <p:txBody>
          <a:bodyPr>
            <a:normAutofit/>
          </a:bodyPr>
          <a:lstStyle/>
          <a:p>
            <a:r>
              <a:rPr lang="en-US" sz="2000" dirty="0" smtClean="0"/>
              <a:t>Use default when we often call function with same values</a:t>
            </a:r>
            <a:endParaRPr lang="en-US" sz="1600" dirty="0"/>
          </a:p>
          <a:p>
            <a:r>
              <a:rPr lang="en-US" sz="2000" dirty="0" smtClean="0"/>
              <a:t>Name Arguments to avoid compiler getting confused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1600" dirty="0" smtClean="0"/>
          </a:p>
          <a:p>
            <a:pPr lvl="1"/>
            <a:endParaRPr lang="en-US" sz="16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1600" dirty="0" smtClean="0"/>
          </a:p>
          <a:p>
            <a:pPr lvl="1"/>
            <a:endParaRPr lang="en-US" sz="1600" dirty="0"/>
          </a:p>
          <a:p>
            <a:pPr lvl="1"/>
            <a:endParaRPr lang="en-US" sz="1600" dirty="0" smtClean="0"/>
          </a:p>
          <a:p>
            <a:pPr lvl="1"/>
            <a:endParaRPr lang="en-US" sz="1600" dirty="0"/>
          </a:p>
          <a:p>
            <a:endParaRPr lang="en-US" sz="2200" dirty="0" smtClean="0"/>
          </a:p>
          <a:p>
            <a:pPr marL="0" indent="0">
              <a:buNone/>
            </a:pPr>
            <a:endParaRPr lang="en-US" sz="2000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1504" y="1361665"/>
            <a:ext cx="5796790" cy="1954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93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0F16862-3BFE-AD45-A745-DDA7B1CFB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0" dirty="0" smtClean="0"/>
              <a:t>OOP Basic and Method Annotation</a:t>
            </a:r>
            <a:endParaRPr lang="en-US" sz="4000" b="0" dirty="0"/>
          </a:p>
        </p:txBody>
      </p:sp>
      <p:sp>
        <p:nvSpPr>
          <p:cNvPr id="18" name="Content Placeholder 17"/>
          <p:cNvSpPr>
            <a:spLocks noGrp="1"/>
          </p:cNvSpPr>
          <p:nvPr>
            <p:ph sz="quarter" idx="34"/>
          </p:nvPr>
        </p:nvSpPr>
        <p:spPr>
          <a:xfrm>
            <a:off x="838199" y="1228293"/>
            <a:ext cx="4084783" cy="5070907"/>
          </a:xfrm>
        </p:spPr>
        <p:txBody>
          <a:bodyPr>
            <a:normAutofit/>
          </a:bodyPr>
          <a:lstStyle/>
          <a:p>
            <a:r>
              <a:rPr lang="en-US" sz="2000" dirty="0" smtClean="0"/>
              <a:t>Define a class</a:t>
            </a:r>
            <a:endParaRPr lang="en-US" sz="2000" dirty="0"/>
          </a:p>
          <a:p>
            <a:r>
              <a:rPr lang="en-US" sz="2000" dirty="0" smtClean="0"/>
              <a:t>Parameters vs fields</a:t>
            </a:r>
            <a:endParaRPr lang="en-US" sz="2000" dirty="0"/>
          </a:p>
          <a:p>
            <a:r>
              <a:rPr lang="en-US" sz="2000" dirty="0" smtClean="0"/>
              <a:t>Define methods</a:t>
            </a:r>
            <a:endParaRPr lang="en-US" sz="2000" dirty="0"/>
          </a:p>
          <a:p>
            <a:r>
              <a:rPr lang="en-US" sz="2000" dirty="0" smtClean="0"/>
              <a:t>Overriding, Overloading</a:t>
            </a:r>
            <a:endParaRPr lang="en-US" sz="2000" dirty="0"/>
          </a:p>
          <a:p>
            <a:r>
              <a:rPr lang="en-US" sz="2000" dirty="0"/>
              <a:t>Instantiate </a:t>
            </a:r>
            <a:endParaRPr lang="en-US" sz="2000" dirty="0" smtClean="0"/>
          </a:p>
          <a:p>
            <a:r>
              <a:rPr lang="en-US" sz="2000" dirty="0" smtClean="0"/>
              <a:t>Implement </a:t>
            </a:r>
            <a:r>
              <a:rPr lang="en-US" sz="2000" i="1" dirty="0" smtClean="0"/>
              <a:t>apply</a:t>
            </a:r>
            <a:r>
              <a:rPr lang="en-US" sz="2000" dirty="0" smtClean="0"/>
              <a:t> method allows </a:t>
            </a:r>
            <a:r>
              <a:rPr lang="en-US" sz="2000" dirty="0"/>
              <a:t>to call object as a </a:t>
            </a:r>
            <a:r>
              <a:rPr lang="en-US" sz="2000" dirty="0" smtClean="0"/>
              <a:t>function</a:t>
            </a:r>
          </a:p>
          <a:p>
            <a:r>
              <a:rPr lang="en-US" sz="2000" dirty="0"/>
              <a:t>M</a:t>
            </a:r>
            <a:r>
              <a:rPr lang="en-US" sz="2000" dirty="0" smtClean="0"/>
              <a:t>ethod annotations make Scala </a:t>
            </a:r>
            <a:r>
              <a:rPr lang="en-US" sz="2000" dirty="0"/>
              <a:t>close to natural </a:t>
            </a:r>
            <a:r>
              <a:rPr lang="en-US" sz="2000" dirty="0" smtClean="0"/>
              <a:t>language</a:t>
            </a:r>
          </a:p>
          <a:p>
            <a:pPr lvl="1"/>
            <a:r>
              <a:rPr lang="en-US" sz="1600" dirty="0" smtClean="0"/>
              <a:t>Infix annotation for method with one parameter</a:t>
            </a:r>
          </a:p>
          <a:p>
            <a:pPr lvl="1"/>
            <a:r>
              <a:rPr lang="en-US" sz="1600" dirty="0" smtClean="0"/>
              <a:t>Postfix annotation for method with no parameter</a:t>
            </a:r>
          </a:p>
          <a:p>
            <a:pPr lvl="1"/>
            <a:r>
              <a:rPr lang="en-US" sz="1600" dirty="0" smtClean="0"/>
              <a:t>Prefix annotation only allowed for +,-,!,~</a:t>
            </a:r>
            <a:endParaRPr lang="en-US" sz="16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1600" dirty="0" smtClean="0"/>
          </a:p>
          <a:p>
            <a:endParaRPr lang="en-US" sz="1600" dirty="0" smtClean="0"/>
          </a:p>
          <a:p>
            <a:pPr lvl="1"/>
            <a:endParaRPr lang="en-US" sz="16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1600" dirty="0" smtClean="0"/>
          </a:p>
          <a:p>
            <a:pPr lvl="1"/>
            <a:endParaRPr lang="en-US" sz="1600" dirty="0"/>
          </a:p>
          <a:p>
            <a:pPr lvl="1"/>
            <a:endParaRPr lang="en-US" sz="1600" dirty="0" smtClean="0"/>
          </a:p>
          <a:p>
            <a:pPr lvl="1"/>
            <a:endParaRPr lang="en-US" sz="1600" dirty="0"/>
          </a:p>
          <a:p>
            <a:endParaRPr lang="en-US" sz="2200" dirty="0" smtClean="0"/>
          </a:p>
          <a:p>
            <a:pPr marL="0" indent="0">
              <a:buNone/>
            </a:pPr>
            <a:endParaRPr lang="en-US" sz="2000" dirty="0" smtClean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2043" y="1228293"/>
            <a:ext cx="5663047" cy="145345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2042" y="2965899"/>
            <a:ext cx="5663047" cy="151764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2636" y="4553084"/>
            <a:ext cx="2427895" cy="139513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0531" y="4592529"/>
            <a:ext cx="1341700" cy="103397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22232" y="4567124"/>
            <a:ext cx="1873478" cy="1429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402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NashTech-presentation">
  <a:themeElements>
    <a:clrScheme name="Custom 1">
      <a:dk1>
        <a:srgbClr val="323232"/>
      </a:dk1>
      <a:lt1>
        <a:srgbClr val="FFFFFF"/>
      </a:lt1>
      <a:dk2>
        <a:srgbClr val="691F79"/>
      </a:dk2>
      <a:lt2>
        <a:srgbClr val="F26E32"/>
      </a:lt2>
      <a:accent1>
        <a:srgbClr val="EBEBEB"/>
      </a:accent1>
      <a:accent2>
        <a:srgbClr val="576BE3"/>
      </a:accent2>
      <a:accent3>
        <a:srgbClr val="576BE3"/>
      </a:accent3>
      <a:accent4>
        <a:srgbClr val="E30613"/>
      </a:accent4>
      <a:accent5>
        <a:srgbClr val="E0077E"/>
      </a:accent5>
      <a:accent6>
        <a:srgbClr val="F3AD33"/>
      </a:accent6>
      <a:hlink>
        <a:srgbClr val="E30613"/>
      </a:hlink>
      <a:folHlink>
        <a:srgbClr val="6F717D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7F39A2E5-4B0D-F24D-B7DB-A2301A788F2B}" vid="{43B8FCC5-05D1-1645-A906-3A73D6C18BF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  <_Flow_SignoffStatus xmlns="56ab9554-5316-4a60-82cf-ec0d3d01c713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0E9CFEE594339479D83CCD149D247E4" ma:contentTypeVersion="13" ma:contentTypeDescription="Create a new document." ma:contentTypeScope="" ma:versionID="d8e43758effbb9203292c4a056469b13">
  <xsd:schema xmlns:xsd="http://www.w3.org/2001/XMLSchema" xmlns:xs="http://www.w3.org/2001/XMLSchema" xmlns:p="http://schemas.microsoft.com/office/2006/metadata/properties" xmlns:ns1="http://schemas.microsoft.com/sharepoint/v3" xmlns:ns2="56ab9554-5316-4a60-82cf-ec0d3d01c713" xmlns:ns3="140670e8-552e-4ed4-90a8-2e1fc7c78fb9" targetNamespace="http://schemas.microsoft.com/office/2006/metadata/properties" ma:root="true" ma:fieldsID="b5c77f0b17d61880372cc43ef40840bc" ns1:_="" ns2:_="" ns3:_="">
    <xsd:import namespace="http://schemas.microsoft.com/sharepoint/v3"/>
    <xsd:import namespace="56ab9554-5316-4a60-82cf-ec0d3d01c713"/>
    <xsd:import namespace="140670e8-552e-4ed4-90a8-2e1fc7c78fb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Location" minOccurs="0"/>
                <xsd:element ref="ns3:SharedWithUsers" minOccurs="0"/>
                <xsd:element ref="ns3:SharedWithDetails" minOccurs="0"/>
                <xsd:element ref="ns1:_ip_UnifiedCompliancePolicyProperties" minOccurs="0"/>
                <xsd:element ref="ns1:_ip_UnifiedCompliancePolicyUIAction" minOccurs="0"/>
                <xsd:element ref="ns2:MediaServiceGenerationTime" minOccurs="0"/>
                <xsd:element ref="ns2:MediaServiceEventHashCode" minOccurs="0"/>
                <xsd:element ref="ns2:_Flow_Signoff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6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7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6ab9554-5316-4a60-82cf-ec0d3d01c71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3" nillable="true" ma:displayName="Location" ma:internalName="MediaServiceLocation" ma:readOnly="true">
      <xsd:simpleType>
        <xsd:restriction base="dms:Text"/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_Flow_SignoffStatus" ma:index="20" nillable="true" ma:displayName="Sign-off status" ma:internalName="Sign_x002d_off_x0020_status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40670e8-552e-4ed4-90a8-2e1fc7c78fb9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66C3307-F054-4959-9144-4D96D0E24931}">
  <ds:schemaRefs>
    <ds:schemaRef ds:uri="http://purl.org/dc/elements/1.1/"/>
    <ds:schemaRef ds:uri="http://schemas.openxmlformats.org/package/2006/metadata/core-properties"/>
    <ds:schemaRef ds:uri="140670e8-552e-4ed4-90a8-2e1fc7c78fb9"/>
    <ds:schemaRef ds:uri="http://schemas.microsoft.com/office/2006/documentManagement/types"/>
    <ds:schemaRef ds:uri="http://schemas.microsoft.com/office/infopath/2007/PartnerControls"/>
    <ds:schemaRef ds:uri="http://purl.org/dc/terms/"/>
    <ds:schemaRef ds:uri="http://www.w3.org/XML/1998/namespace"/>
    <ds:schemaRef ds:uri="56ab9554-5316-4a60-82cf-ec0d3d01c713"/>
    <ds:schemaRef ds:uri="http://schemas.microsoft.com/sharepoint/v3"/>
    <ds:schemaRef ds:uri="http://schemas.microsoft.com/office/2006/metadata/properties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8397BA68-0B85-4277-B305-B698FCB3A00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56ab9554-5316-4a60-82cf-ec0d3d01c713"/>
    <ds:schemaRef ds:uri="140670e8-552e-4ed4-90a8-2e1fc7c78fb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919276A-3D42-45D5-B57B-67CFD19FD6D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NTVN_TR_TrainingCourseCode_CourseName_PresentationTemplate</Template>
  <TotalTime>25073</TotalTime>
  <Words>1529</Words>
  <Application>Microsoft Office PowerPoint</Application>
  <PresentationFormat>Widescreen</PresentationFormat>
  <Paragraphs>347</Paragraphs>
  <Slides>33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8" baseType="lpstr">
      <vt:lpstr>LucidaGrande</vt:lpstr>
      <vt:lpstr>Arial</vt:lpstr>
      <vt:lpstr>Calibri</vt:lpstr>
      <vt:lpstr>Wingdings</vt:lpstr>
      <vt:lpstr>NashTech-presentation</vt:lpstr>
      <vt:lpstr>Scala Foundational</vt:lpstr>
      <vt:lpstr>Scala &amp; functional programming</vt:lpstr>
      <vt:lpstr>Value, Variable</vt:lpstr>
      <vt:lpstr>Type</vt:lpstr>
      <vt:lpstr>Expression &amp; Function</vt:lpstr>
      <vt:lpstr>Stack &amp; Tail Recursive</vt:lpstr>
      <vt:lpstr>Call by value vs Call by name</vt:lpstr>
      <vt:lpstr>Default Arguments</vt:lpstr>
      <vt:lpstr>OOP Basic and Method Annotation</vt:lpstr>
      <vt:lpstr>Object &amp; App</vt:lpstr>
      <vt:lpstr>Inheritance</vt:lpstr>
      <vt:lpstr>Abstract Class &amp; Trait</vt:lpstr>
      <vt:lpstr>Generic </vt:lpstr>
      <vt:lpstr>Generic (Continued) </vt:lpstr>
      <vt:lpstr>Anonymous Class</vt:lpstr>
      <vt:lpstr>Case Classes</vt:lpstr>
      <vt:lpstr>Enums</vt:lpstr>
      <vt:lpstr>Exceptions</vt:lpstr>
      <vt:lpstr>Packaging and Import</vt:lpstr>
      <vt:lpstr>Functional Programming with JVM</vt:lpstr>
      <vt:lpstr>Higher-Order-Functions (HOFs) and Curries</vt:lpstr>
      <vt:lpstr>map, flatMap, filter, for</vt:lpstr>
      <vt:lpstr>Collection</vt:lpstr>
      <vt:lpstr>Sequences: List, Array, Vector</vt:lpstr>
      <vt:lpstr>Tuple &amp; Map</vt:lpstr>
      <vt:lpstr>Option</vt:lpstr>
      <vt:lpstr>Failure Handling</vt:lpstr>
      <vt:lpstr>Pattern Matching</vt:lpstr>
      <vt:lpstr>Intellij with ScalaTest</vt:lpstr>
      <vt:lpstr>AnyFunSuite</vt:lpstr>
      <vt:lpstr>Mocking frameworks </vt:lpstr>
      <vt:lpstr>JDBC Connection &amp; SQL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Nhu Nguyen Thi Quynh</dc:creator>
  <cp:lastModifiedBy>Khanh Tran Duy</cp:lastModifiedBy>
  <cp:revision>535</cp:revision>
  <dcterms:created xsi:type="dcterms:W3CDTF">2020-08-18T02:52:05Z</dcterms:created>
  <dcterms:modified xsi:type="dcterms:W3CDTF">2023-03-23T06:21:16Z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0x01010070E9CFEE594339479D83CCD149D247E4</vt:lpwstr>
  </property>
  <property fmtid="{D5CDD505-2E9C-101B-9397-08002B2CF9AE}" pid="3" name="Order">
    <vt:r8>2154200</vt:r8>
  </property>
  <property fmtid="{D5CDD505-2E9C-101B-9397-08002B2CF9AE}" pid="4" name="_SourceUrl">
    <vt:lpwstr/>
  </property>
  <property fmtid="{D5CDD505-2E9C-101B-9397-08002B2CF9AE}" pid="5" name="_SharedFileIndex">
    <vt:lpwstr/>
  </property>
  <property fmtid="{D5CDD505-2E9C-101B-9397-08002B2CF9AE}" pid="6" name="ComplianceAssetId">
    <vt:lpwstr/>
  </property>
  <property fmtid="{D5CDD505-2E9C-101B-9397-08002B2CF9AE}" pid="7" name="MSIP_Label_aa3e4038-f3df-4944-b370-d6f77ee288f2_Enabled">
    <vt:lpwstr>true</vt:lpwstr>
  </property>
  <property fmtid="{D5CDD505-2E9C-101B-9397-08002B2CF9AE}" pid="8" name="MSIP_Label_aa3e4038-f3df-4944-b370-d6f77ee288f2_SetDate">
    <vt:lpwstr>2023-03-23T06:21:16Z</vt:lpwstr>
  </property>
  <property fmtid="{D5CDD505-2E9C-101B-9397-08002B2CF9AE}" pid="9" name="MSIP_Label_aa3e4038-f3df-4944-b370-d6f77ee288f2_Method">
    <vt:lpwstr>Standard</vt:lpwstr>
  </property>
  <property fmtid="{D5CDD505-2E9C-101B-9397-08002B2CF9AE}" pid="10" name="MSIP_Label_aa3e4038-f3df-4944-b370-d6f77ee288f2_Name">
    <vt:lpwstr>Confidential - Default</vt:lpwstr>
  </property>
  <property fmtid="{D5CDD505-2E9C-101B-9397-08002B2CF9AE}" pid="11" name="MSIP_Label_aa3e4038-f3df-4944-b370-d6f77ee288f2_SiteId">
    <vt:lpwstr>f4308c54-0208-43d3-afad-1f8df2f678b7</vt:lpwstr>
  </property>
  <property fmtid="{D5CDD505-2E9C-101B-9397-08002B2CF9AE}" pid="12" name="MSIP_Label_aa3e4038-f3df-4944-b370-d6f77ee288f2_ActionId">
    <vt:lpwstr>d7eab72f-2e7c-4cee-8811-d5e87e0f9900</vt:lpwstr>
  </property>
  <property fmtid="{D5CDD505-2E9C-101B-9397-08002B2CF9AE}" pid="13" name="MSIP_Label_aa3e4038-f3df-4944-b370-d6f77ee288f2_ContentBits">
    <vt:lpwstr>2</vt:lpwstr>
  </property>
</Properties>
</file>